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40" r:id="rId2"/>
    <p:sldId id="539" r:id="rId3"/>
    <p:sldId id="541" r:id="rId4"/>
    <p:sldId id="542" r:id="rId5"/>
    <p:sldId id="543" r:id="rId6"/>
    <p:sldId id="545" r:id="rId7"/>
    <p:sldId id="544" r:id="rId8"/>
    <p:sldId id="546" r:id="rId9"/>
    <p:sldId id="548" r:id="rId10"/>
    <p:sldId id="549" r:id="rId11"/>
    <p:sldId id="547" r:id="rId12"/>
    <p:sldId id="550" r:id="rId13"/>
    <p:sldId id="551" r:id="rId14"/>
    <p:sldId id="552" r:id="rId15"/>
    <p:sldId id="553" r:id="rId16"/>
    <p:sldId id="554" r:id="rId17"/>
    <p:sldId id="556" r:id="rId18"/>
    <p:sldId id="555" r:id="rId19"/>
    <p:sldId id="557"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939"/>
    <a:srgbClr val="22A654"/>
    <a:srgbClr val="EC4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154EB-CD5A-4477-8AB1-6B27D0F730E5}" v="667" dt="2020-05-22T00:53:57.78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 Sienkiewicz" userId="9288fda9c3ac4f0e" providerId="LiveId" clId="{49218767-5F0B-490C-AAF3-4EE11A338339}"/>
    <pc:docChg chg="undo custSel modSld modMainMaster">
      <pc:chgData name="Maks Sienkiewicz" userId="9288fda9c3ac4f0e" providerId="LiveId" clId="{49218767-5F0B-490C-AAF3-4EE11A338339}" dt="2020-02-25T12:42:17.642" v="458" actId="403"/>
      <pc:docMkLst>
        <pc:docMk/>
      </pc:docMkLst>
      <pc:sldChg chg="addSp delSp modSp">
        <pc:chgData name="Maks Sienkiewicz" userId="9288fda9c3ac4f0e" providerId="LiveId" clId="{49218767-5F0B-490C-AAF3-4EE11A338339}" dt="2020-02-25T12:42:17.642" v="458" actId="403"/>
        <pc:sldMkLst>
          <pc:docMk/>
          <pc:sldMk cId="3230514466" sldId="275"/>
        </pc:sldMkLst>
        <pc:spChg chg="mod">
          <ac:chgData name="Maks Sienkiewicz" userId="9288fda9c3ac4f0e" providerId="LiveId" clId="{49218767-5F0B-490C-AAF3-4EE11A338339}" dt="2020-02-25T12:42:17.642" v="458" actId="403"/>
          <ac:spMkLst>
            <pc:docMk/>
            <pc:sldMk cId="3230514466" sldId="275"/>
            <ac:spMk id="2" creationId="{00000000-0000-0000-0000-000000000000}"/>
          </ac:spMkLst>
        </pc:spChg>
        <pc:spChg chg="add del mod">
          <ac:chgData name="Maks Sienkiewicz" userId="9288fda9c3ac4f0e" providerId="LiveId" clId="{49218767-5F0B-490C-AAF3-4EE11A338339}" dt="2020-02-24T15:42:13.237" v="9" actId="478"/>
          <ac:spMkLst>
            <pc:docMk/>
            <pc:sldMk cId="3230514466" sldId="275"/>
            <ac:spMk id="3" creationId="{DF771916-B2D9-45F0-BD43-F16602C0CD4A}"/>
          </ac:spMkLst>
        </pc:spChg>
        <pc:spChg chg="add del mod">
          <ac:chgData name="Maks Sienkiewicz" userId="9288fda9c3ac4f0e" providerId="LiveId" clId="{49218767-5F0B-490C-AAF3-4EE11A338339}" dt="2020-02-24T15:46:31.516" v="166" actId="478"/>
          <ac:spMkLst>
            <pc:docMk/>
            <pc:sldMk cId="3230514466" sldId="275"/>
            <ac:spMk id="5" creationId="{E8DFDCB1-B70C-49B9-8E1C-D718C9A2280B}"/>
          </ac:spMkLst>
        </pc:spChg>
        <pc:spChg chg="add del mod">
          <ac:chgData name="Maks Sienkiewicz" userId="9288fda9c3ac4f0e" providerId="LiveId" clId="{49218767-5F0B-490C-AAF3-4EE11A338339}" dt="2020-02-24T15:46:45.976" v="179" actId="478"/>
          <ac:spMkLst>
            <pc:docMk/>
            <pc:sldMk cId="3230514466" sldId="275"/>
            <ac:spMk id="6" creationId="{1010CF76-2A11-4632-8B21-95BB0FAA0279}"/>
          </ac:spMkLst>
        </pc:spChg>
        <pc:spChg chg="add del mod">
          <ac:chgData name="Maks Sienkiewicz" userId="9288fda9c3ac4f0e" providerId="LiveId" clId="{49218767-5F0B-490C-AAF3-4EE11A338339}" dt="2020-02-24T15:47:33.464" v="228"/>
          <ac:spMkLst>
            <pc:docMk/>
            <pc:sldMk cId="3230514466" sldId="275"/>
            <ac:spMk id="7" creationId="{BED34F92-2625-4A2F-83EE-916DF7F66ED0}"/>
          </ac:spMkLst>
        </pc:spChg>
        <pc:spChg chg="add del mod">
          <ac:chgData name="Maks Sienkiewicz" userId="9288fda9c3ac4f0e" providerId="LiveId" clId="{49218767-5F0B-490C-AAF3-4EE11A338339}" dt="2020-02-24T15:51:42.045" v="298" actId="478"/>
          <ac:spMkLst>
            <pc:docMk/>
            <pc:sldMk cId="3230514466" sldId="275"/>
            <ac:spMk id="8" creationId="{BA9D9832-A05D-4486-8BE3-5C6D3680F286}"/>
          </ac:spMkLst>
        </pc:spChg>
        <pc:spChg chg="mod">
          <ac:chgData name="Maks Sienkiewicz" userId="9288fda9c3ac4f0e" providerId="LiveId" clId="{49218767-5F0B-490C-AAF3-4EE11A338339}" dt="2020-02-24T15:40:51.918" v="4" actId="1076"/>
          <ac:spMkLst>
            <pc:docMk/>
            <pc:sldMk cId="3230514466" sldId="275"/>
            <ac:spMk id="141334" creationId="{00000000-0000-0000-0000-000000000000}"/>
          </ac:spMkLst>
        </pc:spChg>
      </pc:sldChg>
      <pc:sldChg chg="modSp">
        <pc:chgData name="Maks Sienkiewicz" userId="9288fda9c3ac4f0e" providerId="LiveId" clId="{49218767-5F0B-490C-AAF3-4EE11A338339}" dt="2020-02-22T23:42:49.079" v="2" actId="1076"/>
        <pc:sldMkLst>
          <pc:docMk/>
          <pc:sldMk cId="1841540098" sldId="540"/>
        </pc:sldMkLst>
        <pc:picChg chg="mod">
          <ac:chgData name="Maks Sienkiewicz" userId="9288fda9c3ac4f0e" providerId="LiveId" clId="{49218767-5F0B-490C-AAF3-4EE11A338339}" dt="2020-02-22T23:42:49.079" v="2" actId="1076"/>
          <ac:picMkLst>
            <pc:docMk/>
            <pc:sldMk cId="1841540098" sldId="540"/>
            <ac:picMk id="6" creationId="{00000000-0000-0000-0000-000000000000}"/>
          </ac:picMkLst>
        </pc:picChg>
      </pc:sldChg>
      <pc:sldMasterChg chg="modSldLayout">
        <pc:chgData name="Maks Sienkiewicz" userId="9288fda9c3ac4f0e" providerId="LiveId" clId="{49218767-5F0B-490C-AAF3-4EE11A338339}" dt="2020-02-25T09:51:09.782" v="384" actId="20577"/>
        <pc:sldMasterMkLst>
          <pc:docMk/>
          <pc:sldMasterMk cId="965053121" sldId="2147483648"/>
        </pc:sldMasterMkLst>
        <pc:sldLayoutChg chg="modSp">
          <pc:chgData name="Maks Sienkiewicz" userId="9288fda9c3ac4f0e" providerId="LiveId" clId="{49218767-5F0B-490C-AAF3-4EE11A338339}" dt="2020-02-25T09:51:09.782" v="384" actId="20577"/>
          <pc:sldLayoutMkLst>
            <pc:docMk/>
            <pc:sldMasterMk cId="965053121" sldId="2147483648"/>
            <pc:sldLayoutMk cId="1359250095" sldId="2147483650"/>
          </pc:sldLayoutMkLst>
          <pc:spChg chg="mod">
            <ac:chgData name="Maks Sienkiewicz" userId="9288fda9c3ac4f0e" providerId="LiveId" clId="{49218767-5F0B-490C-AAF3-4EE11A338339}" dt="2020-02-25T09:51:09.782" v="384" actId="20577"/>
            <ac:spMkLst>
              <pc:docMk/>
              <pc:sldMasterMk cId="965053121" sldId="2147483648"/>
              <pc:sldLayoutMk cId="1359250095" sldId="2147483650"/>
              <ac:spMk id="12" creationId="{6893B5D9-678F-4E0D-B3A8-46DBD0715E79}"/>
            </ac:spMkLst>
          </pc:spChg>
          <pc:spChg chg="mod">
            <ac:chgData name="Maks Sienkiewicz" userId="9288fda9c3ac4f0e" providerId="LiveId" clId="{49218767-5F0B-490C-AAF3-4EE11A338339}" dt="2020-02-25T09:50:48.471" v="334" actId="20577"/>
            <ac:spMkLst>
              <pc:docMk/>
              <pc:sldMasterMk cId="965053121" sldId="2147483648"/>
              <pc:sldLayoutMk cId="1359250095" sldId="2147483650"/>
              <ac:spMk id="15" creationId="{6893B5D9-678F-4E0D-B3A8-46DBD0715E79}"/>
            </ac:spMkLst>
          </pc:spChg>
        </pc:sldLayoutChg>
      </pc:sldMasterChg>
    </pc:docChg>
  </pc:docChgLst>
  <pc:docChgLst>
    <pc:chgData name="Maks Sienkiewicz" userId="9288fda9c3ac4f0e" providerId="LiveId" clId="{ED8B2093-3BE3-4E6F-9DE0-0DF60BC1D66B}"/>
    <pc:docChg chg="addSld delSld modSld">
      <pc:chgData name="Maks Sienkiewicz" userId="9288fda9c3ac4f0e" providerId="LiveId" clId="{ED8B2093-3BE3-4E6F-9DE0-0DF60BC1D66B}" dt="2020-04-04T17:24:40.838" v="7"/>
      <pc:docMkLst>
        <pc:docMk/>
      </pc:docMkLst>
      <pc:sldChg chg="del">
        <pc:chgData name="Maks Sienkiewicz" userId="9288fda9c3ac4f0e" providerId="LiveId" clId="{ED8B2093-3BE3-4E6F-9DE0-0DF60BC1D66B}" dt="2020-04-04T17:24:15.907" v="0" actId="2696"/>
        <pc:sldMkLst>
          <pc:docMk/>
          <pc:sldMk cId="45437439" sldId="533"/>
        </pc:sldMkLst>
      </pc:sldChg>
      <pc:sldChg chg="del">
        <pc:chgData name="Maks Sienkiewicz" userId="9288fda9c3ac4f0e" providerId="LiveId" clId="{ED8B2093-3BE3-4E6F-9DE0-0DF60BC1D66B}" dt="2020-04-04T17:24:35.684" v="5" actId="2696"/>
        <pc:sldMkLst>
          <pc:docMk/>
          <pc:sldMk cId="4071496162" sldId="537"/>
        </pc:sldMkLst>
      </pc:sldChg>
      <pc:sldChg chg="del">
        <pc:chgData name="Maks Sienkiewicz" userId="9288fda9c3ac4f0e" providerId="LiveId" clId="{ED8B2093-3BE3-4E6F-9DE0-0DF60BC1D66B}" dt="2020-04-04T17:24:15.907" v="0" actId="2696"/>
        <pc:sldMkLst>
          <pc:docMk/>
          <pc:sldMk cId="71374852" sldId="538"/>
        </pc:sldMkLst>
      </pc:sldChg>
      <pc:sldChg chg="addSp delSp modSp add">
        <pc:chgData name="Maks Sienkiewicz" userId="9288fda9c3ac4f0e" providerId="LiveId" clId="{ED8B2093-3BE3-4E6F-9DE0-0DF60BC1D66B}" dt="2020-04-04T17:24:30.989" v="4"/>
        <pc:sldMkLst>
          <pc:docMk/>
          <pc:sldMk cId="2938212701" sldId="538"/>
        </pc:sldMkLst>
        <pc:spChg chg="del">
          <ac:chgData name="Maks Sienkiewicz" userId="9288fda9c3ac4f0e" providerId="LiveId" clId="{ED8B2093-3BE3-4E6F-9DE0-0DF60BC1D66B}" dt="2020-04-04T17:24:22.400" v="2"/>
          <ac:spMkLst>
            <pc:docMk/>
            <pc:sldMk cId="2938212701" sldId="538"/>
            <ac:spMk id="2" creationId="{37F9B718-62D2-4504-9F9C-EC3C8BFCD2AD}"/>
          </ac:spMkLst>
        </pc:spChg>
        <pc:spChg chg="add del mod">
          <ac:chgData name="Maks Sienkiewicz" userId="9288fda9c3ac4f0e" providerId="LiveId" clId="{ED8B2093-3BE3-4E6F-9DE0-0DF60BC1D66B}" dt="2020-04-04T17:24:30.989" v="4"/>
          <ac:spMkLst>
            <pc:docMk/>
            <pc:sldMk cId="2938212701" sldId="538"/>
            <ac:spMk id="3" creationId="{D4B8752C-FC43-4B16-B76C-6C3887557916}"/>
          </ac:spMkLst>
        </pc:spChg>
        <pc:spChg chg="add del mod">
          <ac:chgData name="Maks Sienkiewicz" userId="9288fda9c3ac4f0e" providerId="LiveId" clId="{ED8B2093-3BE3-4E6F-9DE0-0DF60BC1D66B}" dt="2020-04-04T17:24:30.989" v="4"/>
          <ac:spMkLst>
            <pc:docMk/>
            <pc:sldMk cId="2938212701" sldId="538"/>
            <ac:spMk id="4" creationId="{5E7E4743-CEBA-4D3E-8ADB-9C66C0F9AFA0}"/>
          </ac:spMkLst>
        </pc:spChg>
        <pc:spChg chg="add mod">
          <ac:chgData name="Maks Sienkiewicz" userId="9288fda9c3ac4f0e" providerId="LiveId" clId="{ED8B2093-3BE3-4E6F-9DE0-0DF60BC1D66B}" dt="2020-04-04T17:24:30.989" v="4"/>
          <ac:spMkLst>
            <pc:docMk/>
            <pc:sldMk cId="2938212701" sldId="538"/>
            <ac:spMk id="5" creationId="{F353011F-E670-44D1-9013-35900FA50249}"/>
          </ac:spMkLst>
        </pc:spChg>
      </pc:sldChg>
      <pc:sldChg chg="add">
        <pc:chgData name="Maks Sienkiewicz" userId="9288fda9c3ac4f0e" providerId="LiveId" clId="{ED8B2093-3BE3-4E6F-9DE0-0DF60BC1D66B}" dt="2020-04-04T17:24:25.077" v="3"/>
        <pc:sldMkLst>
          <pc:docMk/>
          <pc:sldMk cId="1467611114" sldId="539"/>
        </pc:sldMkLst>
      </pc:sldChg>
      <pc:sldChg chg="del">
        <pc:chgData name="Maks Sienkiewicz" userId="9288fda9c3ac4f0e" providerId="LiveId" clId="{ED8B2093-3BE3-4E6F-9DE0-0DF60BC1D66B}" dt="2020-04-04T17:24:15.907" v="0" actId="2696"/>
        <pc:sldMkLst>
          <pc:docMk/>
          <pc:sldMk cId="2247101015" sldId="539"/>
        </pc:sldMkLst>
      </pc:sldChg>
      <pc:sldChg chg="addSp delSp modSp add">
        <pc:chgData name="Maks Sienkiewicz" userId="9288fda9c3ac4f0e" providerId="LiveId" clId="{ED8B2093-3BE3-4E6F-9DE0-0DF60BC1D66B}" dt="2020-04-04T17:24:40.838" v="7"/>
        <pc:sldMkLst>
          <pc:docMk/>
          <pc:sldMk cId="2120810008" sldId="540"/>
        </pc:sldMkLst>
        <pc:spChg chg="del">
          <ac:chgData name="Maks Sienkiewicz" userId="9288fda9c3ac4f0e" providerId="LiveId" clId="{ED8B2093-3BE3-4E6F-9DE0-0DF60BC1D66B}" dt="2020-04-04T17:24:40.838" v="7"/>
          <ac:spMkLst>
            <pc:docMk/>
            <pc:sldMk cId="2120810008" sldId="540"/>
            <ac:spMk id="2" creationId="{4D92A005-29E7-4627-9F87-A5B462245EA9}"/>
          </ac:spMkLst>
        </pc:spChg>
        <pc:spChg chg="del">
          <ac:chgData name="Maks Sienkiewicz" userId="9288fda9c3ac4f0e" providerId="LiveId" clId="{ED8B2093-3BE3-4E6F-9DE0-0DF60BC1D66B}" dt="2020-04-04T17:24:40.838" v="7"/>
          <ac:spMkLst>
            <pc:docMk/>
            <pc:sldMk cId="2120810008" sldId="540"/>
            <ac:spMk id="4" creationId="{A8CE0BF5-BD63-456D-8EBF-EFCC511B3C07}"/>
          </ac:spMkLst>
        </pc:spChg>
        <pc:spChg chg="add mod">
          <ac:chgData name="Maks Sienkiewicz" userId="9288fda9c3ac4f0e" providerId="LiveId" clId="{ED8B2093-3BE3-4E6F-9DE0-0DF60BC1D66B}" dt="2020-04-04T17:24:40.838" v="7"/>
          <ac:spMkLst>
            <pc:docMk/>
            <pc:sldMk cId="2120810008" sldId="540"/>
            <ac:spMk id="5" creationId="{1EF7CD0E-51F3-47EF-A10C-FDCCD01E6168}"/>
          </ac:spMkLst>
        </pc:spChg>
      </pc:sldChg>
      <pc:sldChg chg="del">
        <pc:chgData name="Maks Sienkiewicz" userId="9288fda9c3ac4f0e" providerId="LiveId" clId="{ED8B2093-3BE3-4E6F-9DE0-0DF60BC1D66B}" dt="2020-04-04T17:24:15.907" v="0" actId="2696"/>
        <pc:sldMkLst>
          <pc:docMk/>
          <pc:sldMk cId="2316801481" sldId="540"/>
        </pc:sldMkLst>
      </pc:sldChg>
      <pc:sldChg chg="del">
        <pc:chgData name="Maks Sienkiewicz" userId="9288fda9c3ac4f0e" providerId="LiveId" clId="{ED8B2093-3BE3-4E6F-9DE0-0DF60BC1D66B}" dt="2020-04-04T17:24:15.907" v="0" actId="2696"/>
        <pc:sldMkLst>
          <pc:docMk/>
          <pc:sldMk cId="1621525204" sldId="541"/>
        </pc:sldMkLst>
      </pc:sldChg>
    </pc:docChg>
  </pc:docChgLst>
  <pc:docChgLst>
    <pc:chgData name="Maks Sienkiewicz" userId="9288fda9c3ac4f0e" providerId="LiveId" clId="{E2C154EB-CD5A-4477-8AB1-6B27D0F730E5}"/>
    <pc:docChg chg="undo redo custSel addSld delSld modSld sldOrd">
      <pc:chgData name="Maks Sienkiewicz" userId="9288fda9c3ac4f0e" providerId="LiveId" clId="{E2C154EB-CD5A-4477-8AB1-6B27D0F730E5}" dt="2020-05-22T00:54:22.996" v="3350" actId="20577"/>
      <pc:docMkLst>
        <pc:docMk/>
      </pc:docMkLst>
      <pc:sldChg chg="del">
        <pc:chgData name="Maks Sienkiewicz" userId="9288fda9c3ac4f0e" providerId="LiveId" clId="{E2C154EB-CD5A-4477-8AB1-6B27D0F730E5}" dt="2020-04-04T19:04:36.261" v="0" actId="2696"/>
        <pc:sldMkLst>
          <pc:docMk/>
          <pc:sldMk cId="3230514466" sldId="275"/>
        </pc:sldMkLst>
      </pc:sldChg>
      <pc:sldChg chg="del">
        <pc:chgData name="Maks Sienkiewicz" userId="9288fda9c3ac4f0e" providerId="LiveId" clId="{E2C154EB-CD5A-4477-8AB1-6B27D0F730E5}" dt="2020-04-04T19:04:38.371" v="1" actId="2696"/>
        <pc:sldMkLst>
          <pc:docMk/>
          <pc:sldMk cId="2938212701" sldId="538"/>
        </pc:sldMkLst>
      </pc:sldChg>
      <pc:sldChg chg="addSp delSp modSp mod">
        <pc:chgData name="Maks Sienkiewicz" userId="9288fda9c3ac4f0e" providerId="LiveId" clId="{E2C154EB-CD5A-4477-8AB1-6B27D0F730E5}" dt="2020-05-10T22:35:34.497" v="2644" actId="1076"/>
        <pc:sldMkLst>
          <pc:docMk/>
          <pc:sldMk cId="1467611114" sldId="539"/>
        </pc:sldMkLst>
        <pc:spChg chg="del">
          <ac:chgData name="Maks Sienkiewicz" userId="9288fda9c3ac4f0e" providerId="LiveId" clId="{E2C154EB-CD5A-4477-8AB1-6B27D0F730E5}" dt="2020-04-04T19:05:15.564" v="38" actId="478"/>
          <ac:spMkLst>
            <pc:docMk/>
            <pc:sldMk cId="1467611114" sldId="539"/>
            <ac:spMk id="2" creationId="{E380D363-1707-4E8B-ACFA-7C2951B8CAF3}"/>
          </ac:spMkLst>
        </pc:spChg>
        <pc:spChg chg="mod">
          <ac:chgData name="Maks Sienkiewicz" userId="9288fda9c3ac4f0e" providerId="LiveId" clId="{E2C154EB-CD5A-4477-8AB1-6B27D0F730E5}" dt="2020-04-04T19:05:12.211" v="37" actId="20577"/>
          <ac:spMkLst>
            <pc:docMk/>
            <pc:sldMk cId="1467611114" sldId="539"/>
            <ac:spMk id="4" creationId="{FB33769B-CC87-4FE8-A9F5-6F17CEC7B6B5}"/>
          </ac:spMkLst>
        </pc:spChg>
        <pc:spChg chg="add mod">
          <ac:chgData name="Maks Sienkiewicz" userId="9288fda9c3ac4f0e" providerId="LiveId" clId="{E2C154EB-CD5A-4477-8AB1-6B27D0F730E5}" dt="2020-05-10T22:34:33.002" v="2500" actId="20577"/>
          <ac:spMkLst>
            <pc:docMk/>
            <pc:sldMk cId="1467611114" sldId="539"/>
            <ac:spMk id="5" creationId="{9E1217D8-7516-4729-8EF0-17954235CFD4}"/>
          </ac:spMkLst>
        </pc:spChg>
        <pc:spChg chg="add del mod">
          <ac:chgData name="Maks Sienkiewicz" userId="9288fda9c3ac4f0e" providerId="LiveId" clId="{E2C154EB-CD5A-4477-8AB1-6B27D0F730E5}" dt="2020-04-04T19:56:58.599" v="645"/>
          <ac:spMkLst>
            <pc:docMk/>
            <pc:sldMk cId="1467611114" sldId="539"/>
            <ac:spMk id="6" creationId="{CB55C5DD-26F8-4BE3-85F1-D595E83C544F}"/>
          </ac:spMkLst>
        </pc:spChg>
        <pc:spChg chg="add del mod">
          <ac:chgData name="Maks Sienkiewicz" userId="9288fda9c3ac4f0e" providerId="LiveId" clId="{E2C154EB-CD5A-4477-8AB1-6B27D0F730E5}" dt="2020-05-10T22:34:02.436" v="2490" actId="478"/>
          <ac:spMkLst>
            <pc:docMk/>
            <pc:sldMk cId="1467611114" sldId="539"/>
            <ac:spMk id="7" creationId="{C2182BBD-67ED-4BB0-84E9-B1632002D1CB}"/>
          </ac:spMkLst>
        </pc:spChg>
        <pc:spChg chg="add mod">
          <ac:chgData name="Maks Sienkiewicz" userId="9288fda9c3ac4f0e" providerId="LiveId" clId="{E2C154EB-CD5A-4477-8AB1-6B27D0F730E5}" dt="2020-05-10T22:35:34.497" v="2644" actId="1076"/>
          <ac:spMkLst>
            <pc:docMk/>
            <pc:sldMk cId="1467611114" sldId="539"/>
            <ac:spMk id="8" creationId="{445C5CE8-3E9B-4E79-AA29-6AF8C078E117}"/>
          </ac:spMkLst>
        </pc:spChg>
        <pc:picChg chg="add mod">
          <ac:chgData name="Maks Sienkiewicz" userId="9288fda9c3ac4f0e" providerId="LiveId" clId="{E2C154EB-CD5A-4477-8AB1-6B27D0F730E5}" dt="2020-05-10T22:34:46.413" v="2504" actId="1076"/>
          <ac:picMkLst>
            <pc:docMk/>
            <pc:sldMk cId="1467611114" sldId="539"/>
            <ac:picMk id="6" creationId="{428EBE34-D91C-4D1A-A67A-FBA70D6EBC15}"/>
          </ac:picMkLst>
        </pc:picChg>
      </pc:sldChg>
      <pc:sldChg chg="delSp modSp mod">
        <pc:chgData name="Maks Sienkiewicz" userId="9288fda9c3ac4f0e" providerId="LiveId" clId="{E2C154EB-CD5A-4477-8AB1-6B27D0F730E5}" dt="2020-04-04T19:09:59.602" v="107" actId="478"/>
        <pc:sldMkLst>
          <pc:docMk/>
          <pc:sldMk cId="2120810008" sldId="540"/>
        </pc:sldMkLst>
        <pc:spChg chg="del">
          <ac:chgData name="Maks Sienkiewicz" userId="9288fda9c3ac4f0e" providerId="LiveId" clId="{E2C154EB-CD5A-4477-8AB1-6B27D0F730E5}" dt="2020-04-04T19:09:59.602" v="107" actId="478"/>
          <ac:spMkLst>
            <pc:docMk/>
            <pc:sldMk cId="2120810008" sldId="540"/>
            <ac:spMk id="3" creationId="{7245551A-FA1A-46D8-9F3B-116051FB2A63}"/>
          </ac:spMkLst>
        </pc:spChg>
        <pc:spChg chg="mod">
          <ac:chgData name="Maks Sienkiewicz" userId="9288fda9c3ac4f0e" providerId="LiveId" clId="{E2C154EB-CD5A-4477-8AB1-6B27D0F730E5}" dt="2020-04-04T19:04:50.719" v="32" actId="1038"/>
          <ac:spMkLst>
            <pc:docMk/>
            <pc:sldMk cId="2120810008" sldId="540"/>
            <ac:spMk id="5" creationId="{1EF7CD0E-51F3-47EF-A10C-FDCCD01E6168}"/>
          </ac:spMkLst>
        </pc:spChg>
      </pc:sldChg>
      <pc:sldChg chg="addSp delSp modSp add mod">
        <pc:chgData name="Maks Sienkiewicz" userId="9288fda9c3ac4f0e" providerId="LiveId" clId="{E2C154EB-CD5A-4477-8AB1-6B27D0F730E5}" dt="2020-05-22T00:50:17.456" v="3315" actId="20577"/>
        <pc:sldMkLst>
          <pc:docMk/>
          <pc:sldMk cId="2364838595" sldId="541"/>
        </pc:sldMkLst>
        <pc:spChg chg="del">
          <ac:chgData name="Maks Sienkiewicz" userId="9288fda9c3ac4f0e" providerId="LiveId" clId="{E2C154EB-CD5A-4477-8AB1-6B27D0F730E5}" dt="2020-04-04T19:06:15.486" v="83" actId="478"/>
          <ac:spMkLst>
            <pc:docMk/>
            <pc:sldMk cId="2364838595" sldId="541"/>
            <ac:spMk id="2" creationId="{80A7B671-F010-4407-8987-7D104E23E421}"/>
          </ac:spMkLst>
        </pc:spChg>
        <pc:spChg chg="mod">
          <ac:chgData name="Maks Sienkiewicz" userId="9288fda9c3ac4f0e" providerId="LiveId" clId="{E2C154EB-CD5A-4477-8AB1-6B27D0F730E5}" dt="2020-04-04T19:06:12.858" v="82" actId="20577"/>
          <ac:spMkLst>
            <pc:docMk/>
            <pc:sldMk cId="2364838595" sldId="541"/>
            <ac:spMk id="4" creationId="{09DBFAA6-1B12-45A7-A438-89BB64282AF2}"/>
          </ac:spMkLst>
        </pc:spChg>
        <pc:spChg chg="add mod">
          <ac:chgData name="Maks Sienkiewicz" userId="9288fda9c3ac4f0e" providerId="LiveId" clId="{E2C154EB-CD5A-4477-8AB1-6B27D0F730E5}" dt="2020-05-22T00:50:12.683" v="3314" actId="20577"/>
          <ac:spMkLst>
            <pc:docMk/>
            <pc:sldMk cId="2364838595" sldId="541"/>
            <ac:spMk id="5" creationId="{D8CDF0A3-E900-4503-8C72-16F415B84DB4}"/>
          </ac:spMkLst>
        </pc:spChg>
        <pc:spChg chg="add mod">
          <ac:chgData name="Maks Sienkiewicz" userId="9288fda9c3ac4f0e" providerId="LiveId" clId="{E2C154EB-CD5A-4477-8AB1-6B27D0F730E5}" dt="2020-05-22T00:50:17.456" v="3315" actId="20577"/>
          <ac:spMkLst>
            <pc:docMk/>
            <pc:sldMk cId="2364838595" sldId="541"/>
            <ac:spMk id="7" creationId="{AB5923A0-3B17-47C1-9FD5-2BC69F7A3E3B}"/>
          </ac:spMkLst>
        </pc:spChg>
        <pc:picChg chg="add mod">
          <ac:chgData name="Maks Sienkiewicz" userId="9288fda9c3ac4f0e" providerId="LiveId" clId="{E2C154EB-CD5A-4477-8AB1-6B27D0F730E5}" dt="2020-04-04T19:07:13.963" v="96" actId="1076"/>
          <ac:picMkLst>
            <pc:docMk/>
            <pc:sldMk cId="2364838595" sldId="541"/>
            <ac:picMk id="6" creationId="{1677FA3C-21B4-457B-BE2D-4461D815158E}"/>
          </ac:picMkLst>
        </pc:picChg>
      </pc:sldChg>
      <pc:sldChg chg="addSp delSp modSp add mod">
        <pc:chgData name="Maks Sienkiewicz" userId="9288fda9c3ac4f0e" providerId="LiveId" clId="{E2C154EB-CD5A-4477-8AB1-6B27D0F730E5}" dt="2020-05-22T00:50:43.720" v="3316" actId="20577"/>
        <pc:sldMkLst>
          <pc:docMk/>
          <pc:sldMk cId="2777786677" sldId="542"/>
        </pc:sldMkLst>
        <pc:spChg chg="del">
          <ac:chgData name="Maks Sienkiewicz" userId="9288fda9c3ac4f0e" providerId="LiveId" clId="{E2C154EB-CD5A-4477-8AB1-6B27D0F730E5}" dt="2020-04-04T19:09:16.216" v="104" actId="478"/>
          <ac:spMkLst>
            <pc:docMk/>
            <pc:sldMk cId="2777786677" sldId="542"/>
            <ac:spMk id="2" creationId="{246AB0F4-1CCC-49AF-935E-60D6394D311B}"/>
          </ac:spMkLst>
        </pc:spChg>
        <pc:spChg chg="mod">
          <ac:chgData name="Maks Sienkiewicz" userId="9288fda9c3ac4f0e" providerId="LiveId" clId="{E2C154EB-CD5A-4477-8AB1-6B27D0F730E5}" dt="2020-04-04T19:09:13.949" v="103"/>
          <ac:spMkLst>
            <pc:docMk/>
            <pc:sldMk cId="2777786677" sldId="542"/>
            <ac:spMk id="4" creationId="{7AD9F14C-39A6-4797-91B8-7801B3469873}"/>
          </ac:spMkLst>
        </pc:spChg>
        <pc:spChg chg="add mod">
          <ac:chgData name="Maks Sienkiewicz" userId="9288fda9c3ac4f0e" providerId="LiveId" clId="{E2C154EB-CD5A-4477-8AB1-6B27D0F730E5}" dt="2020-05-10T22:43:06.258" v="2753" actId="20577"/>
          <ac:spMkLst>
            <pc:docMk/>
            <pc:sldMk cId="2777786677" sldId="542"/>
            <ac:spMk id="5" creationId="{E04D263B-5DE0-4E35-A444-46C0C042455B}"/>
          </ac:spMkLst>
        </pc:spChg>
        <pc:spChg chg="add mod">
          <ac:chgData name="Maks Sienkiewicz" userId="9288fda9c3ac4f0e" providerId="LiveId" clId="{E2C154EB-CD5A-4477-8AB1-6B27D0F730E5}" dt="2020-05-10T22:37:54.528" v="2680" actId="114"/>
          <ac:spMkLst>
            <pc:docMk/>
            <pc:sldMk cId="2777786677" sldId="542"/>
            <ac:spMk id="6" creationId="{BCDC2570-B47E-4422-8754-9C07E1F46626}"/>
          </ac:spMkLst>
        </pc:spChg>
        <pc:spChg chg="add mod">
          <ac:chgData name="Maks Sienkiewicz" userId="9288fda9c3ac4f0e" providerId="LiveId" clId="{E2C154EB-CD5A-4477-8AB1-6B27D0F730E5}" dt="2020-05-22T00:50:43.720" v="3316" actId="20577"/>
          <ac:spMkLst>
            <pc:docMk/>
            <pc:sldMk cId="2777786677" sldId="542"/>
            <ac:spMk id="8" creationId="{78DFA6C4-DEE9-4EED-A5D0-29484269F85A}"/>
          </ac:spMkLst>
        </pc:spChg>
        <pc:picChg chg="add mod">
          <ac:chgData name="Maks Sienkiewicz" userId="9288fda9c3ac4f0e" providerId="LiveId" clId="{E2C154EB-CD5A-4477-8AB1-6B27D0F730E5}" dt="2020-04-04T19:10:50.673" v="121" actId="14100"/>
          <ac:picMkLst>
            <pc:docMk/>
            <pc:sldMk cId="2777786677" sldId="542"/>
            <ac:picMk id="7" creationId="{FDDF0148-8ACC-4967-A700-FF40696101CB}"/>
          </ac:picMkLst>
        </pc:picChg>
      </pc:sldChg>
      <pc:sldChg chg="addSp modSp add mod">
        <pc:chgData name="Maks Sienkiewicz" userId="9288fda9c3ac4f0e" providerId="LiveId" clId="{E2C154EB-CD5A-4477-8AB1-6B27D0F730E5}" dt="2020-05-22T00:50:53.210" v="3317" actId="20577"/>
        <pc:sldMkLst>
          <pc:docMk/>
          <pc:sldMk cId="3384116344" sldId="543"/>
        </pc:sldMkLst>
        <pc:spChg chg="add mod">
          <ac:chgData name="Maks Sienkiewicz" userId="9288fda9c3ac4f0e" providerId="LiveId" clId="{E2C154EB-CD5A-4477-8AB1-6B27D0F730E5}" dt="2020-05-10T22:43:01.302" v="2751" actId="20577"/>
          <ac:spMkLst>
            <pc:docMk/>
            <pc:sldMk cId="3384116344" sldId="543"/>
            <ac:spMk id="2" creationId="{1FE5E0D5-2C69-4EAC-845B-90A5A57B90B7}"/>
          </ac:spMkLst>
        </pc:spChg>
        <pc:spChg chg="mod">
          <ac:chgData name="Maks Sienkiewicz" userId="9288fda9c3ac4f0e" providerId="LiveId" clId="{E2C154EB-CD5A-4477-8AB1-6B27D0F730E5}" dt="2020-05-10T22:38:56.352" v="2699" actId="20577"/>
          <ac:spMkLst>
            <pc:docMk/>
            <pc:sldMk cId="3384116344" sldId="543"/>
            <ac:spMk id="4" creationId="{7AD9F14C-39A6-4797-91B8-7801B3469873}"/>
          </ac:spMkLst>
        </pc:spChg>
        <pc:spChg chg="add mod">
          <ac:chgData name="Maks Sienkiewicz" userId="9288fda9c3ac4f0e" providerId="LiveId" clId="{E2C154EB-CD5A-4477-8AB1-6B27D0F730E5}" dt="2020-05-22T00:50:53.210" v="3317" actId="20577"/>
          <ac:spMkLst>
            <pc:docMk/>
            <pc:sldMk cId="3384116344" sldId="543"/>
            <ac:spMk id="6" creationId="{F016234B-99C3-4067-912B-9DA797262EB9}"/>
          </ac:spMkLst>
        </pc:spChg>
        <pc:picChg chg="add mod">
          <ac:chgData name="Maks Sienkiewicz" userId="9288fda9c3ac4f0e" providerId="LiveId" clId="{E2C154EB-CD5A-4477-8AB1-6B27D0F730E5}" dt="2020-04-04T19:14:22.527" v="194" actId="1036"/>
          <ac:picMkLst>
            <pc:docMk/>
            <pc:sldMk cId="3384116344" sldId="543"/>
            <ac:picMk id="5" creationId="{C60D0B14-A8E2-4B18-B75C-F9537C8A088A}"/>
          </ac:picMkLst>
        </pc:picChg>
      </pc:sldChg>
      <pc:sldChg chg="addSp modSp add mod ord">
        <pc:chgData name="Maks Sienkiewicz" userId="9288fda9c3ac4f0e" providerId="LiveId" clId="{E2C154EB-CD5A-4477-8AB1-6B27D0F730E5}" dt="2020-05-22T00:52:45.058" v="3335" actId="313"/>
        <pc:sldMkLst>
          <pc:docMk/>
          <pc:sldMk cId="3980390896" sldId="544"/>
        </pc:sldMkLst>
        <pc:spChg chg="add mod">
          <ac:chgData name="Maks Sienkiewicz" userId="9288fda9c3ac4f0e" providerId="LiveId" clId="{E2C154EB-CD5A-4477-8AB1-6B27D0F730E5}" dt="2020-04-04T19:20:05.125" v="285" actId="1076"/>
          <ac:spMkLst>
            <pc:docMk/>
            <pc:sldMk cId="3980390896" sldId="544"/>
            <ac:spMk id="2" creationId="{7D37079E-555F-4E39-85E7-00E6F2D4B252}"/>
          </ac:spMkLst>
        </pc:spChg>
        <pc:spChg chg="mod">
          <ac:chgData name="Maks Sienkiewicz" userId="9288fda9c3ac4f0e" providerId="LiveId" clId="{E2C154EB-CD5A-4477-8AB1-6B27D0F730E5}" dt="2020-05-10T22:41:29.406" v="2733" actId="20577"/>
          <ac:spMkLst>
            <pc:docMk/>
            <pc:sldMk cId="3980390896" sldId="544"/>
            <ac:spMk id="4" creationId="{7AD9F14C-39A6-4797-91B8-7801B3469873}"/>
          </ac:spMkLst>
        </pc:spChg>
        <pc:spChg chg="add mod">
          <ac:chgData name="Maks Sienkiewicz" userId="9288fda9c3ac4f0e" providerId="LiveId" clId="{E2C154EB-CD5A-4477-8AB1-6B27D0F730E5}" dt="2020-05-22T00:52:36.851" v="3329" actId="20577"/>
          <ac:spMkLst>
            <pc:docMk/>
            <pc:sldMk cId="3980390896" sldId="544"/>
            <ac:spMk id="5" creationId="{D92C6975-F3FD-4A3D-BE22-7F14CA4D6950}"/>
          </ac:spMkLst>
        </pc:spChg>
        <pc:spChg chg="add mod">
          <ac:chgData name="Maks Sienkiewicz" userId="9288fda9c3ac4f0e" providerId="LiveId" clId="{E2C154EB-CD5A-4477-8AB1-6B27D0F730E5}" dt="2020-05-22T00:52:45.058" v="3335" actId="313"/>
          <ac:spMkLst>
            <pc:docMk/>
            <pc:sldMk cId="3980390896" sldId="544"/>
            <ac:spMk id="6" creationId="{D016B237-E1A7-46DF-8946-2DAD456C2D63}"/>
          </ac:spMkLst>
        </pc:spChg>
        <pc:graphicFrameChg chg="add mod modGraphic">
          <ac:chgData name="Maks Sienkiewicz" userId="9288fda9c3ac4f0e" providerId="LiveId" clId="{E2C154EB-CD5A-4477-8AB1-6B27D0F730E5}" dt="2020-05-08T18:32:57.977" v="2465" actId="404"/>
          <ac:graphicFrameMkLst>
            <pc:docMk/>
            <pc:sldMk cId="3980390896" sldId="544"/>
            <ac:graphicFrameMk id="7" creationId="{1A7E48BE-5240-46F9-BC65-66E0B9BA2E23}"/>
          </ac:graphicFrameMkLst>
        </pc:graphicFrameChg>
      </pc:sldChg>
      <pc:sldChg chg="addSp modSp add mod">
        <pc:chgData name="Maks Sienkiewicz" userId="9288fda9c3ac4f0e" providerId="LiveId" clId="{E2C154EB-CD5A-4477-8AB1-6B27D0F730E5}" dt="2020-05-22T00:52:04.704" v="3328" actId="1076"/>
        <pc:sldMkLst>
          <pc:docMk/>
          <pc:sldMk cId="2988154197" sldId="545"/>
        </pc:sldMkLst>
        <pc:spChg chg="add mod">
          <ac:chgData name="Maks Sienkiewicz" userId="9288fda9c3ac4f0e" providerId="LiveId" clId="{E2C154EB-CD5A-4477-8AB1-6B27D0F730E5}" dt="2020-05-10T22:42:57.365" v="2749" actId="20577"/>
          <ac:spMkLst>
            <pc:docMk/>
            <pc:sldMk cId="2988154197" sldId="545"/>
            <ac:spMk id="2" creationId="{9872A852-5972-4B3E-A32B-0C39C1C7347B}"/>
          </ac:spMkLst>
        </pc:spChg>
        <pc:spChg chg="mod">
          <ac:chgData name="Maks Sienkiewicz" userId="9288fda9c3ac4f0e" providerId="LiveId" clId="{E2C154EB-CD5A-4477-8AB1-6B27D0F730E5}" dt="2020-05-10T22:39:02.609" v="2702" actId="20577"/>
          <ac:spMkLst>
            <pc:docMk/>
            <pc:sldMk cId="2988154197" sldId="545"/>
            <ac:spMk id="4" creationId="{7AD9F14C-39A6-4797-91B8-7801B3469873}"/>
          </ac:spMkLst>
        </pc:spChg>
        <pc:spChg chg="add mod">
          <ac:chgData name="Maks Sienkiewicz" userId="9288fda9c3ac4f0e" providerId="LiveId" clId="{E2C154EB-CD5A-4477-8AB1-6B27D0F730E5}" dt="2020-05-22T00:52:04.704" v="3328" actId="1076"/>
          <ac:spMkLst>
            <pc:docMk/>
            <pc:sldMk cId="2988154197" sldId="545"/>
            <ac:spMk id="6" creationId="{07C1A0DC-CA55-4565-AE1F-C9AE202BDC5A}"/>
          </ac:spMkLst>
        </pc:spChg>
        <pc:picChg chg="add mod">
          <ac:chgData name="Maks Sienkiewicz" userId="9288fda9c3ac4f0e" providerId="LiveId" clId="{E2C154EB-CD5A-4477-8AB1-6B27D0F730E5}" dt="2020-05-22T00:51:41.422" v="3325" actId="14100"/>
          <ac:picMkLst>
            <pc:docMk/>
            <pc:sldMk cId="2988154197" sldId="545"/>
            <ac:picMk id="5" creationId="{2B326862-4AB1-4469-A3E2-DDA5540E9709}"/>
          </ac:picMkLst>
        </pc:picChg>
      </pc:sldChg>
      <pc:sldChg chg="addSp modSp add mod">
        <pc:chgData name="Maks Sienkiewicz" userId="9288fda9c3ac4f0e" providerId="LiveId" clId="{E2C154EB-CD5A-4477-8AB1-6B27D0F730E5}" dt="2020-05-22T00:53:11.690" v="3338" actId="14100"/>
        <pc:sldMkLst>
          <pc:docMk/>
          <pc:sldMk cId="3947342644" sldId="546"/>
        </pc:sldMkLst>
        <pc:spChg chg="add mod">
          <ac:chgData name="Maks Sienkiewicz" userId="9288fda9c3ac4f0e" providerId="LiveId" clId="{E2C154EB-CD5A-4477-8AB1-6B27D0F730E5}" dt="2020-05-22T00:53:11.690" v="3338" actId="14100"/>
          <ac:spMkLst>
            <pc:docMk/>
            <pc:sldMk cId="3947342644" sldId="546"/>
            <ac:spMk id="2" creationId="{F2F4A9D9-5125-4479-9514-E46EAB79ECC8}"/>
          </ac:spMkLst>
        </pc:spChg>
        <pc:spChg chg="mod">
          <ac:chgData name="Maks Sienkiewicz" userId="9288fda9c3ac4f0e" providerId="LiveId" clId="{E2C154EB-CD5A-4477-8AB1-6B27D0F730E5}" dt="2020-05-10T22:41:32.407" v="2734" actId="20577"/>
          <ac:spMkLst>
            <pc:docMk/>
            <pc:sldMk cId="3947342644" sldId="546"/>
            <ac:spMk id="4" creationId="{7AD9F14C-39A6-4797-91B8-7801B3469873}"/>
          </ac:spMkLst>
        </pc:spChg>
        <pc:spChg chg="add mod">
          <ac:chgData name="Maks Sienkiewicz" userId="9288fda9c3ac4f0e" providerId="LiveId" clId="{E2C154EB-CD5A-4477-8AB1-6B27D0F730E5}" dt="2020-05-22T00:53:08.551" v="3337" actId="1076"/>
          <ac:spMkLst>
            <pc:docMk/>
            <pc:sldMk cId="3947342644" sldId="546"/>
            <ac:spMk id="6" creationId="{9BD97CF9-3572-42A8-8381-A382B9067FE7}"/>
          </ac:spMkLst>
        </pc:spChg>
        <pc:spChg chg="add mod">
          <ac:chgData name="Maks Sienkiewicz" userId="9288fda9c3ac4f0e" providerId="LiveId" clId="{E2C154EB-CD5A-4477-8AB1-6B27D0F730E5}" dt="2020-05-10T22:42:46.328" v="2746" actId="20577"/>
          <ac:spMkLst>
            <pc:docMk/>
            <pc:sldMk cId="3947342644" sldId="546"/>
            <ac:spMk id="8" creationId="{D2555D54-959F-4A0E-AAD7-0D3FE9F3716E}"/>
          </ac:spMkLst>
        </pc:spChg>
        <pc:graphicFrameChg chg="add mod modGraphic">
          <ac:chgData name="Maks Sienkiewicz" userId="9288fda9c3ac4f0e" providerId="LiveId" clId="{E2C154EB-CD5A-4477-8AB1-6B27D0F730E5}" dt="2020-04-04T19:27:21.787" v="348" actId="14100"/>
          <ac:graphicFrameMkLst>
            <pc:docMk/>
            <pc:sldMk cId="3947342644" sldId="546"/>
            <ac:graphicFrameMk id="7" creationId="{2C10EC29-69C1-4D7B-9FDE-4BDAA2A455D0}"/>
          </ac:graphicFrameMkLst>
        </pc:graphicFrameChg>
        <pc:picChg chg="add mod">
          <ac:chgData name="Maks Sienkiewicz" userId="9288fda9c3ac4f0e" providerId="LiveId" clId="{E2C154EB-CD5A-4477-8AB1-6B27D0F730E5}" dt="2020-04-04T19:26:56.975" v="342" actId="1076"/>
          <ac:picMkLst>
            <pc:docMk/>
            <pc:sldMk cId="3947342644" sldId="546"/>
            <ac:picMk id="5" creationId="{57102E8D-9131-48E1-8968-7CC9D5EBA235}"/>
          </ac:picMkLst>
        </pc:picChg>
      </pc:sldChg>
      <pc:sldChg chg="addSp modSp add mod">
        <pc:chgData name="Maks Sienkiewicz" userId="9288fda9c3ac4f0e" providerId="LiveId" clId="{E2C154EB-CD5A-4477-8AB1-6B27D0F730E5}" dt="2020-05-10T22:44:09.323" v="2765" actId="20577"/>
        <pc:sldMkLst>
          <pc:docMk/>
          <pc:sldMk cId="2584260049" sldId="547"/>
        </pc:sldMkLst>
        <pc:spChg chg="add mod">
          <ac:chgData name="Maks Sienkiewicz" userId="9288fda9c3ac4f0e" providerId="LiveId" clId="{E2C154EB-CD5A-4477-8AB1-6B27D0F730E5}" dt="2020-05-10T22:44:04.080" v="2761" actId="20577"/>
          <ac:spMkLst>
            <pc:docMk/>
            <pc:sldMk cId="2584260049" sldId="547"/>
            <ac:spMk id="2" creationId="{74FF7FAE-9F7D-4EBF-BD92-B5060BB92B32}"/>
          </ac:spMkLst>
        </pc:spChg>
        <pc:spChg chg="mod">
          <ac:chgData name="Maks Sienkiewicz" userId="9288fda9c3ac4f0e" providerId="LiveId" clId="{E2C154EB-CD5A-4477-8AB1-6B27D0F730E5}" dt="2020-05-10T22:44:09.323" v="2765" actId="20577"/>
          <ac:spMkLst>
            <pc:docMk/>
            <pc:sldMk cId="2584260049" sldId="547"/>
            <ac:spMk id="4" creationId="{7AD9F14C-39A6-4797-91B8-7801B3469873}"/>
          </ac:spMkLst>
        </pc:spChg>
        <pc:picChg chg="add mod">
          <ac:chgData name="Maks Sienkiewicz" userId="9288fda9c3ac4f0e" providerId="LiveId" clId="{E2C154EB-CD5A-4477-8AB1-6B27D0F730E5}" dt="2020-04-04T19:43:43.543" v="522" actId="1036"/>
          <ac:picMkLst>
            <pc:docMk/>
            <pc:sldMk cId="2584260049" sldId="547"/>
            <ac:picMk id="5" creationId="{6790CCB3-115C-439F-8B82-015334BF7AA7}"/>
          </ac:picMkLst>
        </pc:picChg>
      </pc:sldChg>
      <pc:sldChg chg="addSp delSp modSp add mod ord">
        <pc:chgData name="Maks Sienkiewicz" userId="9288fda9c3ac4f0e" providerId="LiveId" clId="{E2C154EB-CD5A-4477-8AB1-6B27D0F730E5}" dt="2020-05-10T22:42:36.205" v="2744" actId="20577"/>
        <pc:sldMkLst>
          <pc:docMk/>
          <pc:sldMk cId="721410063" sldId="548"/>
        </pc:sldMkLst>
        <pc:spChg chg="add mod">
          <ac:chgData name="Maks Sienkiewicz" userId="9288fda9c3ac4f0e" providerId="LiveId" clId="{E2C154EB-CD5A-4477-8AB1-6B27D0F730E5}" dt="2020-05-10T22:42:36.205" v="2744" actId="20577"/>
          <ac:spMkLst>
            <pc:docMk/>
            <pc:sldMk cId="721410063" sldId="548"/>
            <ac:spMk id="2" creationId="{1D0A9D2B-EDE4-433F-A0C2-1E068128AC7B}"/>
          </ac:spMkLst>
        </pc:spChg>
        <pc:spChg chg="mod">
          <ac:chgData name="Maks Sienkiewicz" userId="9288fda9c3ac4f0e" providerId="LiveId" clId="{E2C154EB-CD5A-4477-8AB1-6B27D0F730E5}" dt="2020-05-10T22:41:34.801" v="2735" actId="20577"/>
          <ac:spMkLst>
            <pc:docMk/>
            <pc:sldMk cId="721410063" sldId="548"/>
            <ac:spMk id="4" creationId="{7AD9F14C-39A6-4797-91B8-7801B3469873}"/>
          </ac:spMkLst>
        </pc:spChg>
        <pc:spChg chg="add mod">
          <ac:chgData name="Maks Sienkiewicz" userId="9288fda9c3ac4f0e" providerId="LiveId" clId="{E2C154EB-CD5A-4477-8AB1-6B27D0F730E5}" dt="2020-05-10T22:41:20.762" v="2732" actId="114"/>
          <ac:spMkLst>
            <pc:docMk/>
            <pc:sldMk cId="721410063" sldId="548"/>
            <ac:spMk id="7" creationId="{22F17F2E-E28F-4668-97F8-5419BA456185}"/>
          </ac:spMkLst>
        </pc:spChg>
        <pc:spChg chg="add mod">
          <ac:chgData name="Maks Sienkiewicz" userId="9288fda9c3ac4f0e" providerId="LiveId" clId="{E2C154EB-CD5A-4477-8AB1-6B27D0F730E5}" dt="2020-05-10T22:42:34.260" v="2743" actId="20577"/>
          <ac:spMkLst>
            <pc:docMk/>
            <pc:sldMk cId="721410063" sldId="548"/>
            <ac:spMk id="9" creationId="{BD642609-5F51-4270-8F19-045CA5068625}"/>
          </ac:spMkLst>
        </pc:spChg>
        <pc:spChg chg="add del mod">
          <ac:chgData name="Maks Sienkiewicz" userId="9288fda9c3ac4f0e" providerId="LiveId" clId="{E2C154EB-CD5A-4477-8AB1-6B27D0F730E5}" dt="2020-04-04T19:33:03.147" v="432" actId="478"/>
          <ac:spMkLst>
            <pc:docMk/>
            <pc:sldMk cId="721410063" sldId="548"/>
            <ac:spMk id="10" creationId="{6275D3CB-4E6E-42C3-8187-DFEA31A89351}"/>
          </ac:spMkLst>
        </pc:spChg>
        <pc:spChg chg="add del mod">
          <ac:chgData name="Maks Sienkiewicz" userId="9288fda9c3ac4f0e" providerId="LiveId" clId="{E2C154EB-CD5A-4477-8AB1-6B27D0F730E5}" dt="2020-04-04T19:33:37.857" v="440" actId="478"/>
          <ac:spMkLst>
            <pc:docMk/>
            <pc:sldMk cId="721410063" sldId="548"/>
            <ac:spMk id="11" creationId="{4F5314C2-F18B-44D4-A7B7-E9B84F8401F1}"/>
          </ac:spMkLst>
        </pc:spChg>
        <pc:graphicFrameChg chg="add mod modGraphic">
          <ac:chgData name="Maks Sienkiewicz" userId="9288fda9c3ac4f0e" providerId="LiveId" clId="{E2C154EB-CD5A-4477-8AB1-6B27D0F730E5}" dt="2020-04-04T19:31:10.922" v="414" actId="14734"/>
          <ac:graphicFrameMkLst>
            <pc:docMk/>
            <pc:sldMk cId="721410063" sldId="548"/>
            <ac:graphicFrameMk id="6" creationId="{662B05DF-21B1-4466-A3D4-706AC4BC69FE}"/>
          </ac:graphicFrameMkLst>
        </pc:graphicFrameChg>
        <pc:graphicFrameChg chg="add mod modGraphic">
          <ac:chgData name="Maks Sienkiewicz" userId="9288fda9c3ac4f0e" providerId="LiveId" clId="{E2C154EB-CD5A-4477-8AB1-6B27D0F730E5}" dt="2020-04-04T19:33:28.462" v="438" actId="14100"/>
          <ac:graphicFrameMkLst>
            <pc:docMk/>
            <pc:sldMk cId="721410063" sldId="548"/>
            <ac:graphicFrameMk id="8" creationId="{3E9ABBBD-A354-418C-A47B-F54AC31728AB}"/>
          </ac:graphicFrameMkLst>
        </pc:graphicFrameChg>
        <pc:picChg chg="add mod">
          <ac:chgData name="Maks Sienkiewicz" userId="9288fda9c3ac4f0e" providerId="LiveId" clId="{E2C154EB-CD5A-4477-8AB1-6B27D0F730E5}" dt="2020-04-04T19:31:56.950" v="424" actId="1076"/>
          <ac:picMkLst>
            <pc:docMk/>
            <pc:sldMk cId="721410063" sldId="548"/>
            <ac:picMk id="5" creationId="{8F8C8857-D408-4851-92B1-ED2FC3A81A2D}"/>
          </ac:picMkLst>
        </pc:picChg>
      </pc:sldChg>
      <pc:sldChg chg="addSp modSp add mod ord">
        <pc:chgData name="Maks Sienkiewicz" userId="9288fda9c3ac4f0e" providerId="LiveId" clId="{E2C154EB-CD5A-4477-8AB1-6B27D0F730E5}" dt="2020-05-10T22:43:50.876" v="2760" actId="20577"/>
        <pc:sldMkLst>
          <pc:docMk/>
          <pc:sldMk cId="2464843224" sldId="549"/>
        </pc:sldMkLst>
        <pc:spChg chg="add mod">
          <ac:chgData name="Maks Sienkiewicz" userId="9288fda9c3ac4f0e" providerId="LiveId" clId="{E2C154EB-CD5A-4477-8AB1-6B27D0F730E5}" dt="2020-05-10T22:43:50.876" v="2760" actId="20577"/>
          <ac:spMkLst>
            <pc:docMk/>
            <pc:sldMk cId="2464843224" sldId="549"/>
            <ac:spMk id="2" creationId="{A4C5CF37-39E4-407C-931E-F43C8FE68F4A}"/>
          </ac:spMkLst>
        </pc:spChg>
        <pc:spChg chg="mod">
          <ac:chgData name="Maks Sienkiewicz" userId="9288fda9c3ac4f0e" providerId="LiveId" clId="{E2C154EB-CD5A-4477-8AB1-6B27D0F730E5}" dt="2020-05-10T22:41:44.323" v="2739" actId="20577"/>
          <ac:spMkLst>
            <pc:docMk/>
            <pc:sldMk cId="2464843224" sldId="549"/>
            <ac:spMk id="4" creationId="{7AD9F14C-39A6-4797-91B8-7801B3469873}"/>
          </ac:spMkLst>
        </pc:spChg>
      </pc:sldChg>
      <pc:sldChg chg="addSp modSp add mod">
        <pc:chgData name="Maks Sienkiewicz" userId="9288fda9c3ac4f0e" providerId="LiveId" clId="{E2C154EB-CD5A-4477-8AB1-6B27D0F730E5}" dt="2020-05-10T22:45:00.192" v="2787" actId="114"/>
        <pc:sldMkLst>
          <pc:docMk/>
          <pc:sldMk cId="1367339317" sldId="550"/>
        </pc:sldMkLst>
        <pc:spChg chg="add mod">
          <ac:chgData name="Maks Sienkiewicz" userId="9288fda9c3ac4f0e" providerId="LiveId" clId="{E2C154EB-CD5A-4477-8AB1-6B27D0F730E5}" dt="2020-05-10T22:44:51.220" v="2784" actId="114"/>
          <ac:spMkLst>
            <pc:docMk/>
            <pc:sldMk cId="1367339317" sldId="550"/>
            <ac:spMk id="2" creationId="{07881169-D386-4E61-BE30-43A0C0A4782D}"/>
          </ac:spMkLst>
        </pc:spChg>
        <pc:spChg chg="mod">
          <ac:chgData name="Maks Sienkiewicz" userId="9288fda9c3ac4f0e" providerId="LiveId" clId="{E2C154EB-CD5A-4477-8AB1-6B27D0F730E5}" dt="2020-05-10T22:44:13.467" v="2769" actId="20577"/>
          <ac:spMkLst>
            <pc:docMk/>
            <pc:sldMk cId="1367339317" sldId="550"/>
            <ac:spMk id="4" creationId="{7AD9F14C-39A6-4797-91B8-7801B3469873}"/>
          </ac:spMkLst>
        </pc:spChg>
        <pc:spChg chg="add mod">
          <ac:chgData name="Maks Sienkiewicz" userId="9288fda9c3ac4f0e" providerId="LiveId" clId="{E2C154EB-CD5A-4477-8AB1-6B27D0F730E5}" dt="2020-04-04T21:38:22.710" v="2032" actId="20578"/>
          <ac:spMkLst>
            <pc:docMk/>
            <pc:sldMk cId="1367339317" sldId="550"/>
            <ac:spMk id="5" creationId="{D735A752-7EC6-455E-8852-C7FA9CEB1D21}"/>
          </ac:spMkLst>
        </pc:spChg>
        <pc:spChg chg="add mod">
          <ac:chgData name="Maks Sienkiewicz" userId="9288fda9c3ac4f0e" providerId="LiveId" clId="{E2C154EB-CD5A-4477-8AB1-6B27D0F730E5}" dt="2020-05-10T22:45:00.192" v="2787" actId="114"/>
          <ac:spMkLst>
            <pc:docMk/>
            <pc:sldMk cId="1367339317" sldId="550"/>
            <ac:spMk id="6" creationId="{F33A016B-2B03-4E85-8A9F-4EF91D6CAC27}"/>
          </ac:spMkLst>
        </pc:spChg>
      </pc:sldChg>
      <pc:sldChg chg="addSp modSp add mod">
        <pc:chgData name="Maks Sienkiewicz" userId="9288fda9c3ac4f0e" providerId="LiveId" clId="{E2C154EB-CD5A-4477-8AB1-6B27D0F730E5}" dt="2020-05-21T22:20:46.529" v="3143" actId="20577"/>
        <pc:sldMkLst>
          <pc:docMk/>
          <pc:sldMk cId="3616578864" sldId="551"/>
        </pc:sldMkLst>
        <pc:spChg chg="add mod">
          <ac:chgData name="Maks Sienkiewicz" userId="9288fda9c3ac4f0e" providerId="LiveId" clId="{E2C154EB-CD5A-4477-8AB1-6B27D0F730E5}" dt="2020-05-21T22:20:46.529" v="3143" actId="20577"/>
          <ac:spMkLst>
            <pc:docMk/>
            <pc:sldMk cId="3616578864" sldId="551"/>
            <ac:spMk id="2" creationId="{2CFCE733-B42F-4EAA-A8EA-8C652606467B}"/>
          </ac:spMkLst>
        </pc:spChg>
        <pc:spChg chg="mod">
          <ac:chgData name="Maks Sienkiewicz" userId="9288fda9c3ac4f0e" providerId="LiveId" clId="{E2C154EB-CD5A-4477-8AB1-6B27D0F730E5}" dt="2020-05-10T22:46:35.684" v="2805" actId="20577"/>
          <ac:spMkLst>
            <pc:docMk/>
            <pc:sldMk cId="3616578864" sldId="551"/>
            <ac:spMk id="4" creationId="{7AD9F14C-39A6-4797-91B8-7801B3469873}"/>
          </ac:spMkLst>
        </pc:spChg>
        <pc:spChg chg="add mod">
          <ac:chgData name="Maks Sienkiewicz" userId="9288fda9c3ac4f0e" providerId="LiveId" clId="{E2C154EB-CD5A-4477-8AB1-6B27D0F730E5}" dt="2020-05-10T22:45:29.840" v="2790" actId="20577"/>
          <ac:spMkLst>
            <pc:docMk/>
            <pc:sldMk cId="3616578864" sldId="551"/>
            <ac:spMk id="6" creationId="{1225FC1A-D08C-412E-8A05-85318AC732AD}"/>
          </ac:spMkLst>
        </pc:spChg>
        <pc:picChg chg="add mod">
          <ac:chgData name="Maks Sienkiewicz" userId="9288fda9c3ac4f0e" providerId="LiveId" clId="{E2C154EB-CD5A-4477-8AB1-6B27D0F730E5}" dt="2020-04-04T19:46:47.941" v="588" actId="14100"/>
          <ac:picMkLst>
            <pc:docMk/>
            <pc:sldMk cId="3616578864" sldId="551"/>
            <ac:picMk id="5" creationId="{7AD37507-7187-4478-B16C-F692C03E6E96}"/>
          </ac:picMkLst>
        </pc:picChg>
      </pc:sldChg>
      <pc:sldChg chg="addSp modSp add mod">
        <pc:chgData name="Maks Sienkiewicz" userId="9288fda9c3ac4f0e" providerId="LiveId" clId="{E2C154EB-CD5A-4477-8AB1-6B27D0F730E5}" dt="2020-05-10T22:47:37.816" v="2811" actId="20577"/>
        <pc:sldMkLst>
          <pc:docMk/>
          <pc:sldMk cId="2567362855" sldId="552"/>
        </pc:sldMkLst>
        <pc:spChg chg="add mod">
          <ac:chgData name="Maks Sienkiewicz" userId="9288fda9c3ac4f0e" providerId="LiveId" clId="{E2C154EB-CD5A-4477-8AB1-6B27D0F730E5}" dt="2020-05-10T22:46:46.466" v="2810" actId="20577"/>
          <ac:spMkLst>
            <pc:docMk/>
            <pc:sldMk cId="2567362855" sldId="552"/>
            <ac:spMk id="2" creationId="{4CAF7C8B-63D2-415D-96A6-4ABC1F64BA20}"/>
          </ac:spMkLst>
        </pc:spChg>
        <pc:spChg chg="mod">
          <ac:chgData name="Maks Sienkiewicz" userId="9288fda9c3ac4f0e" providerId="LiveId" clId="{E2C154EB-CD5A-4477-8AB1-6B27D0F730E5}" dt="2020-05-10T22:46:38.965" v="2806" actId="20577"/>
          <ac:spMkLst>
            <pc:docMk/>
            <pc:sldMk cId="2567362855" sldId="552"/>
            <ac:spMk id="4" creationId="{7AD9F14C-39A6-4797-91B8-7801B3469873}"/>
          </ac:spMkLst>
        </pc:spChg>
        <pc:spChg chg="add mod">
          <ac:chgData name="Maks Sienkiewicz" userId="9288fda9c3ac4f0e" providerId="LiveId" clId="{E2C154EB-CD5A-4477-8AB1-6B27D0F730E5}" dt="2020-05-10T22:47:37.816" v="2811" actId="20577"/>
          <ac:spMkLst>
            <pc:docMk/>
            <pc:sldMk cId="2567362855" sldId="552"/>
            <ac:spMk id="6" creationId="{3A62D42F-F0C6-407F-8782-D220CB1817A8}"/>
          </ac:spMkLst>
        </pc:spChg>
        <pc:picChg chg="add mod">
          <ac:chgData name="Maks Sienkiewicz" userId="9288fda9c3ac4f0e" providerId="LiveId" clId="{E2C154EB-CD5A-4477-8AB1-6B27D0F730E5}" dt="2020-04-04T19:48:49.196" v="606" actId="1076"/>
          <ac:picMkLst>
            <pc:docMk/>
            <pc:sldMk cId="2567362855" sldId="552"/>
            <ac:picMk id="5" creationId="{08BCA0F9-093A-40C0-94A6-8E827FFA0C62}"/>
          </ac:picMkLst>
        </pc:picChg>
      </pc:sldChg>
      <pc:sldChg chg="addSp modSp add mod">
        <pc:chgData name="Maks Sienkiewicz" userId="9288fda9c3ac4f0e" providerId="LiveId" clId="{E2C154EB-CD5A-4477-8AB1-6B27D0F730E5}" dt="2020-05-22T00:53:57.785" v="3339" actId="20577"/>
        <pc:sldMkLst>
          <pc:docMk/>
          <pc:sldMk cId="1999301079" sldId="553"/>
        </pc:sldMkLst>
        <pc:spChg chg="add mod">
          <ac:chgData name="Maks Sienkiewicz" userId="9288fda9c3ac4f0e" providerId="LiveId" clId="{E2C154EB-CD5A-4477-8AB1-6B27D0F730E5}" dt="2020-05-22T00:53:57.785" v="3339" actId="20577"/>
          <ac:spMkLst>
            <pc:docMk/>
            <pc:sldMk cId="1999301079" sldId="553"/>
            <ac:spMk id="2" creationId="{BF922D88-53A6-4143-82E1-1C8626BFD6AB}"/>
          </ac:spMkLst>
        </pc:spChg>
        <pc:spChg chg="mod">
          <ac:chgData name="Maks Sienkiewicz" userId="9288fda9c3ac4f0e" providerId="LiveId" clId="{E2C154EB-CD5A-4477-8AB1-6B27D0F730E5}" dt="2020-05-10T22:47:46.318" v="2812" actId="20577"/>
          <ac:spMkLst>
            <pc:docMk/>
            <pc:sldMk cId="1999301079" sldId="553"/>
            <ac:spMk id="4" creationId="{7AD9F14C-39A6-4797-91B8-7801B3469873}"/>
          </ac:spMkLst>
        </pc:spChg>
      </pc:sldChg>
      <pc:sldChg chg="addSp delSp modSp add mod">
        <pc:chgData name="Maks Sienkiewicz" userId="9288fda9c3ac4f0e" providerId="LiveId" clId="{E2C154EB-CD5A-4477-8AB1-6B27D0F730E5}" dt="2020-05-22T00:54:22.996" v="3350" actId="20577"/>
        <pc:sldMkLst>
          <pc:docMk/>
          <pc:sldMk cId="894705779" sldId="554"/>
        </pc:sldMkLst>
        <pc:spChg chg="mod">
          <ac:chgData name="Maks Sienkiewicz" userId="9288fda9c3ac4f0e" providerId="LiveId" clId="{E2C154EB-CD5A-4477-8AB1-6B27D0F730E5}" dt="2020-04-04T21:29:50.082" v="1886" actId="20577"/>
          <ac:spMkLst>
            <pc:docMk/>
            <pc:sldMk cId="894705779" sldId="554"/>
            <ac:spMk id="4" creationId="{7AD9F14C-39A6-4797-91B8-7801B3469873}"/>
          </ac:spMkLst>
        </pc:spChg>
        <pc:spChg chg="add mod">
          <ac:chgData name="Maks Sienkiewicz" userId="9288fda9c3ac4f0e" providerId="LiveId" clId="{E2C154EB-CD5A-4477-8AB1-6B27D0F730E5}" dt="2020-05-11T21:33:50.963" v="2855" actId="114"/>
          <ac:spMkLst>
            <pc:docMk/>
            <pc:sldMk cId="894705779" sldId="554"/>
            <ac:spMk id="5" creationId="{65036858-89FC-402A-84B5-8B8E0FCE08AB}"/>
          </ac:spMkLst>
        </pc:spChg>
        <pc:spChg chg="add mod">
          <ac:chgData name="Maks Sienkiewicz" userId="9288fda9c3ac4f0e" providerId="LiveId" clId="{E2C154EB-CD5A-4477-8AB1-6B27D0F730E5}" dt="2020-05-22T00:24:11.060" v="3313" actId="20577"/>
          <ac:spMkLst>
            <pc:docMk/>
            <pc:sldMk cId="894705779" sldId="554"/>
            <ac:spMk id="6" creationId="{297737BA-3DC1-4F3A-81B6-52399FD5EDB2}"/>
          </ac:spMkLst>
        </pc:spChg>
        <pc:spChg chg="add mod">
          <ac:chgData name="Maks Sienkiewicz" userId="9288fda9c3ac4f0e" providerId="LiveId" clId="{E2C154EB-CD5A-4477-8AB1-6B27D0F730E5}" dt="2020-05-22T00:54:22.996" v="3350" actId="20577"/>
          <ac:spMkLst>
            <pc:docMk/>
            <pc:sldMk cId="894705779" sldId="554"/>
            <ac:spMk id="7" creationId="{706D3E7E-AA53-4665-A4BA-E560211F35E2}"/>
          </ac:spMkLst>
        </pc:spChg>
        <pc:spChg chg="add del mod">
          <ac:chgData name="Maks Sienkiewicz" userId="9288fda9c3ac4f0e" providerId="LiveId" clId="{E2C154EB-CD5A-4477-8AB1-6B27D0F730E5}" dt="2020-05-18T12:04:44.188" v="2918" actId="478"/>
          <ac:spMkLst>
            <pc:docMk/>
            <pc:sldMk cId="894705779" sldId="554"/>
            <ac:spMk id="8" creationId="{E8277DBE-FB75-4D67-9952-54038046BE92}"/>
          </ac:spMkLst>
        </pc:spChg>
        <pc:spChg chg="add mod">
          <ac:chgData name="Maks Sienkiewicz" userId="9288fda9c3ac4f0e" providerId="LiveId" clId="{E2C154EB-CD5A-4477-8AB1-6B27D0F730E5}" dt="2020-05-21T22:27:27.073" v="3196" actId="14100"/>
          <ac:spMkLst>
            <pc:docMk/>
            <pc:sldMk cId="894705779" sldId="554"/>
            <ac:spMk id="10" creationId="{C2426D3C-2670-400C-9FCF-927CFEC615B0}"/>
          </ac:spMkLst>
        </pc:spChg>
        <pc:picChg chg="add del mod">
          <ac:chgData name="Maks Sienkiewicz" userId="9288fda9c3ac4f0e" providerId="LiveId" clId="{E2C154EB-CD5A-4477-8AB1-6B27D0F730E5}" dt="2020-05-18T12:07:00.842" v="2966" actId="478"/>
          <ac:picMkLst>
            <pc:docMk/>
            <pc:sldMk cId="894705779" sldId="554"/>
            <ac:picMk id="9" creationId="{42864CBD-FDC9-404D-A77F-CE3E13FFE09D}"/>
          </ac:picMkLst>
        </pc:picChg>
      </pc:sldChg>
      <pc:sldChg chg="add del">
        <pc:chgData name="Maks Sienkiewicz" userId="9288fda9c3ac4f0e" providerId="LiveId" clId="{E2C154EB-CD5A-4477-8AB1-6B27D0F730E5}" dt="2020-04-04T20:04:42.172" v="878"/>
        <pc:sldMkLst>
          <pc:docMk/>
          <pc:sldMk cId="1907367328" sldId="555"/>
        </pc:sldMkLst>
      </pc:sldChg>
      <pc:sldChg chg="addSp delSp modSp add mod">
        <pc:chgData name="Maks Sienkiewicz" userId="9288fda9c3ac4f0e" providerId="LiveId" clId="{E2C154EB-CD5A-4477-8AB1-6B27D0F730E5}" dt="2020-05-22T00:24:08.217" v="3312" actId="20577"/>
        <pc:sldMkLst>
          <pc:docMk/>
          <pc:sldMk cId="2963314555" sldId="555"/>
        </pc:sldMkLst>
        <pc:spChg chg="mod">
          <ac:chgData name="Maks Sienkiewicz" userId="9288fda9c3ac4f0e" providerId="LiveId" clId="{E2C154EB-CD5A-4477-8AB1-6B27D0F730E5}" dt="2020-04-04T21:29:54.087" v="1899" actId="20577"/>
          <ac:spMkLst>
            <pc:docMk/>
            <pc:sldMk cId="2963314555" sldId="555"/>
            <ac:spMk id="4" creationId="{7AD9F14C-39A6-4797-91B8-7801B3469873}"/>
          </ac:spMkLst>
        </pc:spChg>
        <pc:spChg chg="mod">
          <ac:chgData name="Maks Sienkiewicz" userId="9288fda9c3ac4f0e" providerId="LiveId" clId="{E2C154EB-CD5A-4477-8AB1-6B27D0F730E5}" dt="2020-05-11T21:33:43.316" v="2853" actId="114"/>
          <ac:spMkLst>
            <pc:docMk/>
            <pc:sldMk cId="2963314555" sldId="555"/>
            <ac:spMk id="5" creationId="{65036858-89FC-402A-84B5-8B8E0FCE08AB}"/>
          </ac:spMkLst>
        </pc:spChg>
        <pc:spChg chg="mod">
          <ac:chgData name="Maks Sienkiewicz" userId="9288fda9c3ac4f0e" providerId="LiveId" clId="{E2C154EB-CD5A-4477-8AB1-6B27D0F730E5}" dt="2020-05-22T00:24:08.217" v="3312" actId="20577"/>
          <ac:spMkLst>
            <pc:docMk/>
            <pc:sldMk cId="2963314555" sldId="555"/>
            <ac:spMk id="6" creationId="{297737BA-3DC1-4F3A-81B6-52399FD5EDB2}"/>
          </ac:spMkLst>
        </pc:spChg>
        <pc:spChg chg="del mod">
          <ac:chgData name="Maks Sienkiewicz" userId="9288fda9c3ac4f0e" providerId="LiveId" clId="{E2C154EB-CD5A-4477-8AB1-6B27D0F730E5}" dt="2020-05-18T12:11:00.473" v="3051" actId="478"/>
          <ac:spMkLst>
            <pc:docMk/>
            <pc:sldMk cId="2963314555" sldId="555"/>
            <ac:spMk id="7" creationId="{706D3E7E-AA53-4665-A4BA-E560211F35E2}"/>
          </ac:spMkLst>
        </pc:spChg>
        <pc:spChg chg="del mod">
          <ac:chgData name="Maks Sienkiewicz" userId="9288fda9c3ac4f0e" providerId="LiveId" clId="{E2C154EB-CD5A-4477-8AB1-6B27D0F730E5}" dt="2020-05-18T12:10:49.342" v="3048" actId="478"/>
          <ac:spMkLst>
            <pc:docMk/>
            <pc:sldMk cId="2963314555" sldId="555"/>
            <ac:spMk id="8" creationId="{E8277DBE-FB75-4D67-9952-54038046BE92}"/>
          </ac:spMkLst>
        </pc:spChg>
        <pc:spChg chg="add mod">
          <ac:chgData name="Maks Sienkiewicz" userId="9288fda9c3ac4f0e" providerId="LiveId" clId="{E2C154EB-CD5A-4477-8AB1-6B27D0F730E5}" dt="2020-05-21T22:26:57.090" v="3190" actId="207"/>
          <ac:spMkLst>
            <pc:docMk/>
            <pc:sldMk cId="2963314555" sldId="555"/>
            <ac:spMk id="9" creationId="{36D14E28-263D-4A90-BAC4-FF2B89AF0FFE}"/>
          </ac:spMkLst>
        </pc:spChg>
        <pc:spChg chg="add del">
          <ac:chgData name="Maks Sienkiewicz" userId="9288fda9c3ac4f0e" providerId="LiveId" clId="{E2C154EB-CD5A-4477-8AB1-6B27D0F730E5}" dt="2020-04-04T21:30:13.450" v="1912"/>
          <ac:spMkLst>
            <pc:docMk/>
            <pc:sldMk cId="2963314555" sldId="555"/>
            <ac:spMk id="9" creationId="{9BB4BCE3-0AA6-4B67-9C6F-EDD15C8AA0B6}"/>
          </ac:spMkLst>
        </pc:spChg>
        <pc:spChg chg="add mod">
          <ac:chgData name="Maks Sienkiewicz" userId="9288fda9c3ac4f0e" providerId="LiveId" clId="{E2C154EB-CD5A-4477-8AB1-6B27D0F730E5}" dt="2020-05-21T22:27:21.827" v="3195" actId="14100"/>
          <ac:spMkLst>
            <pc:docMk/>
            <pc:sldMk cId="2963314555" sldId="555"/>
            <ac:spMk id="10" creationId="{AC6134CD-0BE7-496B-AA5C-A88D61AA6C0A}"/>
          </ac:spMkLst>
        </pc:spChg>
      </pc:sldChg>
      <pc:sldChg chg="delSp modSp add mod">
        <pc:chgData name="Maks Sienkiewicz" userId="9288fda9c3ac4f0e" providerId="LiveId" clId="{E2C154EB-CD5A-4477-8AB1-6B27D0F730E5}" dt="2020-05-18T13:49:15.815" v="3130" actId="20577"/>
        <pc:sldMkLst>
          <pc:docMk/>
          <pc:sldMk cId="2712684732" sldId="556"/>
        </pc:sldMkLst>
        <pc:spChg chg="mod">
          <ac:chgData name="Maks Sienkiewicz" userId="9288fda9c3ac4f0e" providerId="LiveId" clId="{E2C154EB-CD5A-4477-8AB1-6B27D0F730E5}" dt="2020-05-18T13:49:15.815" v="3130" actId="20577"/>
          <ac:spMkLst>
            <pc:docMk/>
            <pc:sldMk cId="2712684732" sldId="556"/>
            <ac:spMk id="4" creationId="{7AD9F14C-39A6-4797-91B8-7801B3469873}"/>
          </ac:spMkLst>
        </pc:spChg>
        <pc:spChg chg="del">
          <ac:chgData name="Maks Sienkiewicz" userId="9288fda9c3ac4f0e" providerId="LiveId" clId="{E2C154EB-CD5A-4477-8AB1-6B27D0F730E5}" dt="2020-05-18T12:02:08.885" v="2862" actId="478"/>
          <ac:spMkLst>
            <pc:docMk/>
            <pc:sldMk cId="2712684732" sldId="556"/>
            <ac:spMk id="5" creationId="{65036858-89FC-402A-84B5-8B8E0FCE08AB}"/>
          </ac:spMkLst>
        </pc:spChg>
        <pc:spChg chg="del">
          <ac:chgData name="Maks Sienkiewicz" userId="9288fda9c3ac4f0e" providerId="LiveId" clId="{E2C154EB-CD5A-4477-8AB1-6B27D0F730E5}" dt="2020-05-18T12:02:10.160" v="2863" actId="478"/>
          <ac:spMkLst>
            <pc:docMk/>
            <pc:sldMk cId="2712684732" sldId="556"/>
            <ac:spMk id="6" creationId="{297737BA-3DC1-4F3A-81B6-52399FD5EDB2}"/>
          </ac:spMkLst>
        </pc:spChg>
        <pc:spChg chg="del">
          <ac:chgData name="Maks Sienkiewicz" userId="9288fda9c3ac4f0e" providerId="LiveId" clId="{E2C154EB-CD5A-4477-8AB1-6B27D0F730E5}" dt="2020-05-18T12:02:07.536" v="2861" actId="478"/>
          <ac:spMkLst>
            <pc:docMk/>
            <pc:sldMk cId="2712684732" sldId="556"/>
            <ac:spMk id="7" creationId="{706D3E7E-AA53-4665-A4BA-E560211F35E2}"/>
          </ac:spMkLst>
        </pc:spChg>
        <pc:spChg chg="mod">
          <ac:chgData name="Maks Sienkiewicz" userId="9288fda9c3ac4f0e" providerId="LiveId" clId="{E2C154EB-CD5A-4477-8AB1-6B27D0F730E5}" dt="2020-05-18T13:49:12.788" v="3123" actId="20577"/>
          <ac:spMkLst>
            <pc:docMk/>
            <pc:sldMk cId="2712684732" sldId="556"/>
            <ac:spMk id="8" creationId="{E8277DBE-FB75-4D67-9952-54038046BE92}"/>
          </ac:spMkLst>
        </pc:spChg>
        <pc:picChg chg="mod">
          <ac:chgData name="Maks Sienkiewicz" userId="9288fda9c3ac4f0e" providerId="LiveId" clId="{E2C154EB-CD5A-4477-8AB1-6B27D0F730E5}" dt="2020-05-18T12:02:23.790" v="2870" actId="1076"/>
          <ac:picMkLst>
            <pc:docMk/>
            <pc:sldMk cId="2712684732" sldId="556"/>
            <ac:picMk id="9" creationId="{42864CBD-FDC9-404D-A77F-CE3E13FFE09D}"/>
          </ac:picMkLst>
        </pc:picChg>
      </pc:sldChg>
      <pc:sldChg chg="delSp modSp add mod">
        <pc:chgData name="Maks Sienkiewicz" userId="9288fda9c3ac4f0e" providerId="LiveId" clId="{E2C154EB-CD5A-4477-8AB1-6B27D0F730E5}" dt="2020-05-18T13:49:32.409" v="3140" actId="20577"/>
        <pc:sldMkLst>
          <pc:docMk/>
          <pc:sldMk cId="3487504638" sldId="557"/>
        </pc:sldMkLst>
        <pc:spChg chg="del">
          <ac:chgData name="Maks Sienkiewicz" userId="9288fda9c3ac4f0e" providerId="LiveId" clId="{E2C154EB-CD5A-4477-8AB1-6B27D0F730E5}" dt="2020-05-18T12:09:49.296" v="3022" actId="478"/>
          <ac:spMkLst>
            <pc:docMk/>
            <pc:sldMk cId="3487504638" sldId="557"/>
            <ac:spMk id="5" creationId="{65036858-89FC-402A-84B5-8B8E0FCE08AB}"/>
          </ac:spMkLst>
        </pc:spChg>
        <pc:spChg chg="del">
          <ac:chgData name="Maks Sienkiewicz" userId="9288fda9c3ac4f0e" providerId="LiveId" clId="{E2C154EB-CD5A-4477-8AB1-6B27D0F730E5}" dt="2020-05-18T12:09:50.254" v="3023" actId="478"/>
          <ac:spMkLst>
            <pc:docMk/>
            <pc:sldMk cId="3487504638" sldId="557"/>
            <ac:spMk id="6" creationId="{297737BA-3DC1-4F3A-81B6-52399FD5EDB2}"/>
          </ac:spMkLst>
        </pc:spChg>
        <pc:spChg chg="del">
          <ac:chgData name="Maks Sienkiewicz" userId="9288fda9c3ac4f0e" providerId="LiveId" clId="{E2C154EB-CD5A-4477-8AB1-6B27D0F730E5}" dt="2020-05-18T12:09:48.161" v="3021" actId="478"/>
          <ac:spMkLst>
            <pc:docMk/>
            <pc:sldMk cId="3487504638" sldId="557"/>
            <ac:spMk id="7" creationId="{706D3E7E-AA53-4665-A4BA-E560211F35E2}"/>
          </ac:spMkLst>
        </pc:spChg>
        <pc:spChg chg="mod">
          <ac:chgData name="Maks Sienkiewicz" userId="9288fda9c3ac4f0e" providerId="LiveId" clId="{E2C154EB-CD5A-4477-8AB1-6B27D0F730E5}" dt="2020-05-18T13:49:32.409" v="3140" actId="20577"/>
          <ac:spMkLst>
            <pc:docMk/>
            <pc:sldMk cId="3487504638" sldId="557"/>
            <ac:spMk id="8" creationId="{E8277DBE-FB75-4D67-9952-54038046BE92}"/>
          </ac:spMkLst>
        </pc:spChg>
      </pc:sldChg>
    </pc:docChg>
  </pc:docChgLst>
  <pc:docChgLst>
    <pc:chgData name="Maks Sienkiewicz" userId="9288fda9c3ac4f0e" providerId="LiveId" clId="{C53141C4-418D-4438-89BB-48F9DE707193}"/>
    <pc:docChg chg="undo custSel addSld delSld modSld sldOrd modMainMaster">
      <pc:chgData name="Maks Sienkiewicz" userId="9288fda9c3ac4f0e" providerId="LiveId" clId="{C53141C4-418D-4438-89BB-48F9DE707193}" dt="2020-04-04T00:18:07.446" v="5357" actId="1036"/>
      <pc:docMkLst>
        <pc:docMk/>
      </pc:docMkLst>
      <pc:sldChg chg="addSp delSp modSp mod">
        <pc:chgData name="Maks Sienkiewicz" userId="9288fda9c3ac4f0e" providerId="LiveId" clId="{C53141C4-418D-4438-89BB-48F9DE707193}" dt="2020-04-03T21:33:13.262" v="653" actId="478"/>
        <pc:sldMkLst>
          <pc:docMk/>
          <pc:sldMk cId="3230514466" sldId="275"/>
        </pc:sldMkLst>
        <pc:spChg chg="del mod">
          <ac:chgData name="Maks Sienkiewicz" userId="9288fda9c3ac4f0e" providerId="LiveId" clId="{C53141C4-418D-4438-89BB-48F9DE707193}" dt="2020-04-03T21:33:10.949" v="652" actId="478"/>
          <ac:spMkLst>
            <pc:docMk/>
            <pc:sldMk cId="3230514466" sldId="275"/>
            <ac:spMk id="2" creationId="{00000000-0000-0000-0000-000000000000}"/>
          </ac:spMkLst>
        </pc:spChg>
        <pc:spChg chg="add del mod">
          <ac:chgData name="Maks Sienkiewicz" userId="9288fda9c3ac4f0e" providerId="LiveId" clId="{C53141C4-418D-4438-89BB-48F9DE707193}" dt="2020-04-03T21:33:08.773" v="651" actId="478"/>
          <ac:spMkLst>
            <pc:docMk/>
            <pc:sldMk cId="3230514466" sldId="275"/>
            <ac:spMk id="3" creationId="{C27F82B7-5F59-495E-912D-9CD5FA419F41}"/>
          </ac:spMkLst>
        </pc:spChg>
        <pc:spChg chg="add del mod">
          <ac:chgData name="Maks Sienkiewicz" userId="9288fda9c3ac4f0e" providerId="LiveId" clId="{C53141C4-418D-4438-89BB-48F9DE707193}" dt="2020-04-02T19:46:27.467" v="97" actId="478"/>
          <ac:spMkLst>
            <pc:docMk/>
            <pc:sldMk cId="3230514466" sldId="275"/>
            <ac:spMk id="6" creationId="{958C5EAE-BDD5-4746-92BD-A397973570F7}"/>
          </ac:spMkLst>
        </pc:spChg>
        <pc:spChg chg="del mod">
          <ac:chgData name="Maks Sienkiewicz" userId="9288fda9c3ac4f0e" providerId="LiveId" clId="{C53141C4-418D-4438-89BB-48F9DE707193}" dt="2020-04-02T19:46:26.105" v="96" actId="478"/>
          <ac:spMkLst>
            <pc:docMk/>
            <pc:sldMk cId="3230514466" sldId="275"/>
            <ac:spMk id="141334" creationId="{00000000-0000-0000-0000-000000000000}"/>
          </ac:spMkLst>
        </pc:spChg>
        <pc:picChg chg="del">
          <ac:chgData name="Maks Sienkiewicz" userId="9288fda9c3ac4f0e" providerId="LiveId" clId="{C53141C4-418D-4438-89BB-48F9DE707193}" dt="2020-04-03T21:33:13.262" v="653" actId="478"/>
          <ac:picMkLst>
            <pc:docMk/>
            <pc:sldMk cId="3230514466" sldId="275"/>
            <ac:picMk id="4" creationId="{F72AB3D3-1972-478E-AE9C-B2970F2CC1EE}"/>
          </ac:picMkLst>
        </pc:picChg>
      </pc:sldChg>
      <pc:sldChg chg="del">
        <pc:chgData name="Maks Sienkiewicz" userId="9288fda9c3ac4f0e" providerId="LiveId" clId="{C53141C4-418D-4438-89BB-48F9DE707193}" dt="2020-04-03T21:34:11.632" v="660" actId="47"/>
        <pc:sldMkLst>
          <pc:docMk/>
          <pc:sldMk cId="1004375535" sldId="290"/>
        </pc:sldMkLst>
      </pc:sldChg>
      <pc:sldChg chg="del">
        <pc:chgData name="Maks Sienkiewicz" userId="9288fda9c3ac4f0e" providerId="LiveId" clId="{C53141C4-418D-4438-89BB-48F9DE707193}" dt="2020-04-03T21:34:11.632" v="660" actId="47"/>
        <pc:sldMkLst>
          <pc:docMk/>
          <pc:sldMk cId="2002172555" sldId="292"/>
        </pc:sldMkLst>
      </pc:sldChg>
      <pc:sldChg chg="addSp delSp modSp del mod ord">
        <pc:chgData name="Maks Sienkiewicz" userId="9288fda9c3ac4f0e" providerId="LiveId" clId="{C53141C4-418D-4438-89BB-48F9DE707193}" dt="2020-04-03T21:33:32.654" v="654" actId="2696"/>
        <pc:sldMkLst>
          <pc:docMk/>
          <pc:sldMk cId="1885768213" sldId="372"/>
        </pc:sldMkLst>
        <pc:spChg chg="mod">
          <ac:chgData name="Maks Sienkiewicz" userId="9288fda9c3ac4f0e" providerId="LiveId" clId="{C53141C4-418D-4438-89BB-48F9DE707193}" dt="2020-04-02T21:28:07.720" v="325" actId="1035"/>
          <ac:spMkLst>
            <pc:docMk/>
            <pc:sldMk cId="1885768213" sldId="372"/>
            <ac:spMk id="6" creationId="{00000000-0000-0000-0000-000000000000}"/>
          </ac:spMkLst>
        </pc:spChg>
        <pc:spChg chg="add mod">
          <ac:chgData name="Maks Sienkiewicz" userId="9288fda9c3ac4f0e" providerId="LiveId" clId="{C53141C4-418D-4438-89BB-48F9DE707193}" dt="2020-04-02T21:11:54.843" v="187" actId="1076"/>
          <ac:spMkLst>
            <pc:docMk/>
            <pc:sldMk cId="1885768213" sldId="372"/>
            <ac:spMk id="7" creationId="{D76447E3-F620-49FD-93D2-E18D5436B899}"/>
          </ac:spMkLst>
        </pc:spChg>
        <pc:spChg chg="add mod">
          <ac:chgData name="Maks Sienkiewicz" userId="9288fda9c3ac4f0e" providerId="LiveId" clId="{C53141C4-418D-4438-89BB-48F9DE707193}" dt="2020-04-02T21:11:57.692" v="189" actId="1076"/>
          <ac:spMkLst>
            <pc:docMk/>
            <pc:sldMk cId="1885768213" sldId="372"/>
            <ac:spMk id="8" creationId="{365956E2-4300-44FB-AF7E-4948CB3742F0}"/>
          </ac:spMkLst>
        </pc:spChg>
        <pc:spChg chg="add mod">
          <ac:chgData name="Maks Sienkiewicz" userId="9288fda9c3ac4f0e" providerId="LiveId" clId="{C53141C4-418D-4438-89BB-48F9DE707193}" dt="2020-04-02T21:13:03.488" v="194" actId="1076"/>
          <ac:spMkLst>
            <pc:docMk/>
            <pc:sldMk cId="1885768213" sldId="372"/>
            <ac:spMk id="9" creationId="{B1B6B9D2-8D2C-4089-86F2-E17555528911}"/>
          </ac:spMkLst>
        </pc:spChg>
        <pc:spChg chg="add mod ord">
          <ac:chgData name="Maks Sienkiewicz" userId="9288fda9c3ac4f0e" providerId="LiveId" clId="{C53141C4-418D-4438-89BB-48F9DE707193}" dt="2020-04-02T21:17:23.288" v="225" actId="207"/>
          <ac:spMkLst>
            <pc:docMk/>
            <pc:sldMk cId="1885768213" sldId="372"/>
            <ac:spMk id="10" creationId="{5F16A699-BA99-4179-96C4-EC3C796C60CE}"/>
          </ac:spMkLst>
        </pc:spChg>
        <pc:picChg chg="add del mod">
          <ac:chgData name="Maks Sienkiewicz" userId="9288fda9c3ac4f0e" providerId="LiveId" clId="{C53141C4-418D-4438-89BB-48F9DE707193}" dt="2020-04-02T21:02:02.723" v="123" actId="478"/>
          <ac:picMkLst>
            <pc:docMk/>
            <pc:sldMk cId="1885768213" sldId="372"/>
            <ac:picMk id="2" creationId="{A8C6C3B7-95EB-47A2-B30A-1D05699E10E4}"/>
          </ac:picMkLst>
        </pc:picChg>
        <pc:picChg chg="add mod">
          <ac:chgData name="Maks Sienkiewicz" userId="9288fda9c3ac4f0e" providerId="LiveId" clId="{C53141C4-418D-4438-89BB-48F9DE707193}" dt="2020-04-02T21:15:01.032" v="212" actId="1076"/>
          <ac:picMkLst>
            <pc:docMk/>
            <pc:sldMk cId="1885768213" sldId="372"/>
            <ac:picMk id="4" creationId="{EF54B5CA-7E98-4AC2-8F57-F91BE6F734E4}"/>
          </ac:picMkLst>
        </pc:picChg>
        <pc:picChg chg="add mod">
          <ac:chgData name="Maks Sienkiewicz" userId="9288fda9c3ac4f0e" providerId="LiveId" clId="{C53141C4-418D-4438-89BB-48F9DE707193}" dt="2020-04-02T21:16:02.274" v="220" actId="1076"/>
          <ac:picMkLst>
            <pc:docMk/>
            <pc:sldMk cId="1885768213" sldId="372"/>
            <ac:picMk id="5" creationId="{C7A296E8-BF0D-47CE-803B-220981C51295}"/>
          </ac:picMkLst>
        </pc:picChg>
        <pc:picChg chg="add del mod">
          <ac:chgData name="Maks Sienkiewicz" userId="9288fda9c3ac4f0e" providerId="LiveId" clId="{C53141C4-418D-4438-89BB-48F9DE707193}" dt="2020-04-02T21:15:37.280" v="216" actId="478"/>
          <ac:picMkLst>
            <pc:docMk/>
            <pc:sldMk cId="1885768213" sldId="372"/>
            <ac:picMk id="11" creationId="{4B18CE22-FB60-4235-9AA1-1468AF660FA2}"/>
          </ac:picMkLst>
        </pc:picChg>
        <pc:picChg chg="add del mod">
          <ac:chgData name="Maks Sienkiewicz" userId="9288fda9c3ac4f0e" providerId="LiveId" clId="{C53141C4-418D-4438-89BB-48F9DE707193}" dt="2020-04-02T21:15:13.272" v="215" actId="478"/>
          <ac:picMkLst>
            <pc:docMk/>
            <pc:sldMk cId="1885768213" sldId="372"/>
            <ac:picMk id="12" creationId="{FA8E2576-CAB8-403C-BA96-C64D21DFBF5B}"/>
          </ac:picMkLst>
        </pc:picChg>
        <pc:picChg chg="add del mod">
          <ac:chgData name="Maks Sienkiewicz" userId="9288fda9c3ac4f0e" providerId="LiveId" clId="{C53141C4-418D-4438-89BB-48F9DE707193}" dt="2020-04-02T21:22:44.638" v="308" actId="478"/>
          <ac:picMkLst>
            <pc:docMk/>
            <pc:sldMk cId="1885768213" sldId="372"/>
            <ac:picMk id="13" creationId="{A5A8629C-C5E3-4434-8CEB-C2A612ACE1AB}"/>
          </ac:picMkLst>
        </pc:picChg>
        <pc:picChg chg="add del mod">
          <ac:chgData name="Maks Sienkiewicz" userId="9288fda9c3ac4f0e" providerId="LiveId" clId="{C53141C4-418D-4438-89BB-48F9DE707193}" dt="2020-04-02T21:22:46.444" v="309" actId="478"/>
          <ac:picMkLst>
            <pc:docMk/>
            <pc:sldMk cId="1885768213" sldId="372"/>
            <ac:picMk id="14" creationId="{23569772-22B4-4132-9FE8-34415BA1D537}"/>
          </ac:picMkLst>
        </pc:picChg>
        <pc:picChg chg="add del mod">
          <ac:chgData name="Maks Sienkiewicz" userId="9288fda9c3ac4f0e" providerId="LiveId" clId="{C53141C4-418D-4438-89BB-48F9DE707193}" dt="2020-04-02T21:22:47.947" v="311" actId="478"/>
          <ac:picMkLst>
            <pc:docMk/>
            <pc:sldMk cId="1885768213" sldId="372"/>
            <ac:picMk id="15" creationId="{7E458EBC-CB5A-4C88-A33C-613847EEC505}"/>
          </ac:picMkLst>
        </pc:picChg>
        <pc:picChg chg="add del mod">
          <ac:chgData name="Maks Sienkiewicz" userId="9288fda9c3ac4f0e" providerId="LiveId" clId="{C53141C4-418D-4438-89BB-48F9DE707193}" dt="2020-04-02T21:22:47.195" v="310" actId="478"/>
          <ac:picMkLst>
            <pc:docMk/>
            <pc:sldMk cId="1885768213" sldId="372"/>
            <ac:picMk id="16" creationId="{0A393DC4-859C-4771-89C9-FE1DCCBC2422}"/>
          </ac:picMkLst>
        </pc:picChg>
        <pc:picChg chg="add del mod">
          <ac:chgData name="Maks Sienkiewicz" userId="9288fda9c3ac4f0e" providerId="LiveId" clId="{C53141C4-418D-4438-89BB-48F9DE707193}" dt="2020-04-02T21:20:49.932" v="307" actId="478"/>
          <ac:picMkLst>
            <pc:docMk/>
            <pc:sldMk cId="1885768213" sldId="372"/>
            <ac:picMk id="17" creationId="{F3ECB92F-6745-4937-BE9F-D7C7925D4250}"/>
          </ac:picMkLst>
        </pc:picChg>
        <pc:picChg chg="add del mod">
          <ac:chgData name="Maks Sienkiewicz" userId="9288fda9c3ac4f0e" providerId="LiveId" clId="{C53141C4-418D-4438-89BB-48F9DE707193}" dt="2020-04-02T21:27:09.231" v="316" actId="478"/>
          <ac:picMkLst>
            <pc:docMk/>
            <pc:sldMk cId="1885768213" sldId="372"/>
            <ac:picMk id="18" creationId="{DAFA775B-1EA7-4E1C-BC76-8A547A80C1E5}"/>
          </ac:picMkLst>
        </pc:picChg>
        <pc:picChg chg="add mod">
          <ac:chgData name="Maks Sienkiewicz" userId="9288fda9c3ac4f0e" providerId="LiveId" clId="{C53141C4-418D-4438-89BB-48F9DE707193}" dt="2020-04-02T21:27:28.538" v="323" actId="14100"/>
          <ac:picMkLst>
            <pc:docMk/>
            <pc:sldMk cId="1885768213" sldId="372"/>
            <ac:picMk id="19" creationId="{1FC0F968-1EC4-43EB-8DCD-D83773168E9E}"/>
          </ac:picMkLst>
        </pc:picChg>
      </pc:sldChg>
      <pc:sldChg chg="del">
        <pc:chgData name="Maks Sienkiewicz" userId="9288fda9c3ac4f0e" providerId="LiveId" clId="{C53141C4-418D-4438-89BB-48F9DE707193}" dt="2020-04-03T21:34:11.632" v="660" actId="47"/>
        <pc:sldMkLst>
          <pc:docMk/>
          <pc:sldMk cId="2274473445" sldId="378"/>
        </pc:sldMkLst>
      </pc:sldChg>
      <pc:sldChg chg="del">
        <pc:chgData name="Maks Sienkiewicz" userId="9288fda9c3ac4f0e" providerId="LiveId" clId="{C53141C4-418D-4438-89BB-48F9DE707193}" dt="2020-04-03T21:34:11.632" v="660" actId="47"/>
        <pc:sldMkLst>
          <pc:docMk/>
          <pc:sldMk cId="2702608565" sldId="391"/>
        </pc:sldMkLst>
      </pc:sldChg>
      <pc:sldChg chg="del">
        <pc:chgData name="Maks Sienkiewicz" userId="9288fda9c3ac4f0e" providerId="LiveId" clId="{C53141C4-418D-4438-89BB-48F9DE707193}" dt="2020-04-03T21:33:56.017" v="658" actId="2696"/>
        <pc:sldMkLst>
          <pc:docMk/>
          <pc:sldMk cId="364768155" sldId="506"/>
        </pc:sldMkLst>
      </pc:sldChg>
      <pc:sldChg chg="del">
        <pc:chgData name="Maks Sienkiewicz" userId="9288fda9c3ac4f0e" providerId="LiveId" clId="{C53141C4-418D-4438-89BB-48F9DE707193}" dt="2020-04-03T21:33:57.488" v="659" actId="2696"/>
        <pc:sldMkLst>
          <pc:docMk/>
          <pc:sldMk cId="3035943552" sldId="507"/>
        </pc:sldMkLst>
      </pc:sldChg>
      <pc:sldChg chg="del">
        <pc:chgData name="Maks Sienkiewicz" userId="9288fda9c3ac4f0e" providerId="LiveId" clId="{C53141C4-418D-4438-89BB-48F9DE707193}" dt="2020-04-03T21:34:11.632" v="660" actId="47"/>
        <pc:sldMkLst>
          <pc:docMk/>
          <pc:sldMk cId="3478216200" sldId="508"/>
        </pc:sldMkLst>
      </pc:sldChg>
      <pc:sldChg chg="modSp del mod">
        <pc:chgData name="Maks Sienkiewicz" userId="9288fda9c3ac4f0e" providerId="LiveId" clId="{C53141C4-418D-4438-89BB-48F9DE707193}" dt="2020-04-03T21:33:45.074" v="655" actId="2696"/>
        <pc:sldMkLst>
          <pc:docMk/>
          <pc:sldMk cId="3493070885" sldId="518"/>
        </pc:sldMkLst>
        <pc:cxnChg chg="mod">
          <ac:chgData name="Maks Sienkiewicz" userId="9288fda9c3ac4f0e" providerId="LiveId" clId="{C53141C4-418D-4438-89BB-48F9DE707193}" dt="2020-04-03T18:15:41.813" v="615" actId="1076"/>
          <ac:cxnSpMkLst>
            <pc:docMk/>
            <pc:sldMk cId="3493070885" sldId="518"/>
            <ac:cxnSpMk id="27652" creationId="{00000000-0000-0000-0000-000000000000}"/>
          </ac:cxnSpMkLst>
        </pc:cxnChg>
      </pc:sldChg>
      <pc:sldChg chg="del">
        <pc:chgData name="Maks Sienkiewicz" userId="9288fda9c3ac4f0e" providerId="LiveId" clId="{C53141C4-418D-4438-89BB-48F9DE707193}" dt="2020-04-03T21:34:11.632" v="660" actId="47"/>
        <pc:sldMkLst>
          <pc:docMk/>
          <pc:sldMk cId="3555541129" sldId="524"/>
        </pc:sldMkLst>
      </pc:sldChg>
      <pc:sldChg chg="del">
        <pc:chgData name="Maks Sienkiewicz" userId="9288fda9c3ac4f0e" providerId="LiveId" clId="{C53141C4-418D-4438-89BB-48F9DE707193}" dt="2020-04-03T21:34:11.632" v="660" actId="47"/>
        <pc:sldMkLst>
          <pc:docMk/>
          <pc:sldMk cId="2438017913" sldId="530"/>
        </pc:sldMkLst>
      </pc:sldChg>
      <pc:sldChg chg="del">
        <pc:chgData name="Maks Sienkiewicz" userId="9288fda9c3ac4f0e" providerId="LiveId" clId="{C53141C4-418D-4438-89BB-48F9DE707193}" dt="2020-04-03T21:34:11.632" v="660" actId="47"/>
        <pc:sldMkLst>
          <pc:docMk/>
          <pc:sldMk cId="1099813932" sldId="531"/>
        </pc:sldMkLst>
      </pc:sldChg>
      <pc:sldChg chg="addSp delSp modSp mod">
        <pc:chgData name="Maks Sienkiewicz" userId="9288fda9c3ac4f0e" providerId="LiveId" clId="{C53141C4-418D-4438-89BB-48F9DE707193}" dt="2020-04-04T00:05:51.607" v="5347" actId="20577"/>
        <pc:sldMkLst>
          <pc:docMk/>
          <pc:sldMk cId="45437439" sldId="533"/>
        </pc:sldMkLst>
        <pc:spChg chg="mod">
          <ac:chgData name="Maks Sienkiewicz" userId="9288fda9c3ac4f0e" providerId="LiveId" clId="{C53141C4-418D-4438-89BB-48F9DE707193}" dt="2020-04-04T00:05:51.607" v="5347" actId="20577"/>
          <ac:spMkLst>
            <pc:docMk/>
            <pc:sldMk cId="45437439" sldId="533"/>
            <ac:spMk id="2" creationId="{00000000-0000-0000-0000-000000000000}"/>
          </ac:spMkLst>
        </pc:spChg>
        <pc:spChg chg="mod">
          <ac:chgData name="Maks Sienkiewicz" userId="9288fda9c3ac4f0e" providerId="LiveId" clId="{C53141C4-418D-4438-89BB-48F9DE707193}" dt="2020-04-03T23:54:02.754" v="5258" actId="1076"/>
          <ac:spMkLst>
            <pc:docMk/>
            <pc:sldMk cId="45437439" sldId="533"/>
            <ac:spMk id="4" creationId="{00000000-0000-0000-0000-000000000000}"/>
          </ac:spMkLst>
        </pc:spChg>
        <pc:spChg chg="add del mod">
          <ac:chgData name="Maks Sienkiewicz" userId="9288fda9c3ac4f0e" providerId="LiveId" clId="{C53141C4-418D-4438-89BB-48F9DE707193}" dt="2020-04-03T22:25:31.497" v="1018" actId="767"/>
          <ac:spMkLst>
            <pc:docMk/>
            <pc:sldMk cId="45437439" sldId="533"/>
            <ac:spMk id="5" creationId="{C3DB0560-0A22-435D-8964-45913EFD9AD5}"/>
          </ac:spMkLst>
        </pc:spChg>
        <pc:spChg chg="add mod">
          <ac:chgData name="Maks Sienkiewicz" userId="9288fda9c3ac4f0e" providerId="LiveId" clId="{C53141C4-418D-4438-89BB-48F9DE707193}" dt="2020-04-04T00:05:38.242" v="5343" actId="20577"/>
          <ac:spMkLst>
            <pc:docMk/>
            <pc:sldMk cId="45437439" sldId="533"/>
            <ac:spMk id="6" creationId="{82DF7884-0C10-4746-BE07-8043675DB276}"/>
          </ac:spMkLst>
        </pc:spChg>
      </pc:sldChg>
      <pc:sldChg chg="addSp delSp modSp del mod">
        <pc:chgData name="Maks Sienkiewicz" userId="9288fda9c3ac4f0e" providerId="LiveId" clId="{C53141C4-418D-4438-89BB-48F9DE707193}" dt="2020-04-03T23:56:39.028" v="5285" actId="2696"/>
        <pc:sldMkLst>
          <pc:docMk/>
          <pc:sldMk cId="1814833184" sldId="536"/>
        </pc:sldMkLst>
        <pc:spChg chg="del mod">
          <ac:chgData name="Maks Sienkiewicz" userId="9288fda9c3ac4f0e" providerId="LiveId" clId="{C53141C4-418D-4438-89BB-48F9DE707193}" dt="2020-04-02T19:35:45.621" v="22" actId="478"/>
          <ac:spMkLst>
            <pc:docMk/>
            <pc:sldMk cId="1814833184" sldId="536"/>
            <ac:spMk id="2" creationId="{00000000-0000-0000-0000-000000000000}"/>
          </ac:spMkLst>
        </pc:spChg>
        <pc:spChg chg="mod">
          <ac:chgData name="Maks Sienkiewicz" userId="9288fda9c3ac4f0e" providerId="LiveId" clId="{C53141C4-418D-4438-89BB-48F9DE707193}" dt="2020-04-03T23:55:03.938" v="5265" actId="1076"/>
          <ac:spMkLst>
            <pc:docMk/>
            <pc:sldMk cId="1814833184" sldId="536"/>
            <ac:spMk id="4" creationId="{00000000-0000-0000-0000-000000000000}"/>
          </ac:spMkLst>
        </pc:spChg>
        <pc:spChg chg="add del mod">
          <ac:chgData name="Maks Sienkiewicz" userId="9288fda9c3ac4f0e" providerId="LiveId" clId="{C53141C4-418D-4438-89BB-48F9DE707193}" dt="2020-04-02T19:35:47.842" v="23" actId="478"/>
          <ac:spMkLst>
            <pc:docMk/>
            <pc:sldMk cId="1814833184" sldId="536"/>
            <ac:spMk id="6" creationId="{1A6739EF-CAB8-48CF-B822-8FC63938CE1E}"/>
          </ac:spMkLst>
        </pc:spChg>
        <pc:spChg chg="del">
          <ac:chgData name="Maks Sienkiewicz" userId="9288fda9c3ac4f0e" providerId="LiveId" clId="{C53141C4-418D-4438-89BB-48F9DE707193}" dt="2020-04-02T19:35:43.942" v="21" actId="478"/>
          <ac:spMkLst>
            <pc:docMk/>
            <pc:sldMk cId="1814833184" sldId="536"/>
            <ac:spMk id="10" creationId="{00000000-0000-0000-0000-000000000000}"/>
          </ac:spMkLst>
        </pc:spChg>
        <pc:spChg chg="del">
          <ac:chgData name="Maks Sienkiewicz" userId="9288fda9c3ac4f0e" providerId="LiveId" clId="{C53141C4-418D-4438-89BB-48F9DE707193}" dt="2020-04-02T19:35:40.399" v="18" actId="478"/>
          <ac:spMkLst>
            <pc:docMk/>
            <pc:sldMk cId="1814833184" sldId="536"/>
            <ac:spMk id="11" creationId="{00000000-0000-0000-0000-000000000000}"/>
          </ac:spMkLst>
        </pc:spChg>
        <pc:spChg chg="del">
          <ac:chgData name="Maks Sienkiewicz" userId="9288fda9c3ac4f0e" providerId="LiveId" clId="{C53141C4-418D-4438-89BB-48F9DE707193}" dt="2020-04-02T19:35:40.399" v="18" actId="478"/>
          <ac:spMkLst>
            <pc:docMk/>
            <pc:sldMk cId="1814833184" sldId="536"/>
            <ac:spMk id="12" creationId="{00000000-0000-0000-0000-000000000000}"/>
          </ac:spMkLst>
        </pc:spChg>
        <pc:spChg chg="del mod">
          <ac:chgData name="Maks Sienkiewicz" userId="9288fda9c3ac4f0e" providerId="LiveId" clId="{C53141C4-418D-4438-89BB-48F9DE707193}" dt="2020-04-02T19:35:40.399" v="18" actId="478"/>
          <ac:spMkLst>
            <pc:docMk/>
            <pc:sldMk cId="1814833184" sldId="536"/>
            <ac:spMk id="13" creationId="{00000000-0000-0000-0000-000000000000}"/>
          </ac:spMkLst>
        </pc:spChg>
        <pc:spChg chg="del">
          <ac:chgData name="Maks Sienkiewicz" userId="9288fda9c3ac4f0e" providerId="LiveId" clId="{C53141C4-418D-4438-89BB-48F9DE707193}" dt="2020-04-02T19:35:40.399" v="18" actId="478"/>
          <ac:spMkLst>
            <pc:docMk/>
            <pc:sldMk cId="1814833184" sldId="536"/>
            <ac:spMk id="14" creationId="{00000000-0000-0000-0000-000000000000}"/>
          </ac:spMkLst>
        </pc:spChg>
        <pc:spChg chg="del">
          <ac:chgData name="Maks Sienkiewicz" userId="9288fda9c3ac4f0e" providerId="LiveId" clId="{C53141C4-418D-4438-89BB-48F9DE707193}" dt="2020-04-02T19:35:40.399" v="18" actId="478"/>
          <ac:spMkLst>
            <pc:docMk/>
            <pc:sldMk cId="1814833184" sldId="536"/>
            <ac:spMk id="15" creationId="{00000000-0000-0000-0000-000000000000}"/>
          </ac:spMkLst>
        </pc:spChg>
        <pc:spChg chg="del">
          <ac:chgData name="Maks Sienkiewicz" userId="9288fda9c3ac4f0e" providerId="LiveId" clId="{C53141C4-418D-4438-89BB-48F9DE707193}" dt="2020-04-02T19:35:40.399" v="18" actId="478"/>
          <ac:spMkLst>
            <pc:docMk/>
            <pc:sldMk cId="1814833184" sldId="536"/>
            <ac:spMk id="19" creationId="{00000000-0000-0000-0000-000000000000}"/>
          </ac:spMkLst>
        </pc:spChg>
        <pc:spChg chg="del">
          <ac:chgData name="Maks Sienkiewicz" userId="9288fda9c3ac4f0e" providerId="LiveId" clId="{C53141C4-418D-4438-89BB-48F9DE707193}" dt="2020-04-02T19:35:40.399" v="18" actId="478"/>
          <ac:spMkLst>
            <pc:docMk/>
            <pc:sldMk cId="1814833184" sldId="536"/>
            <ac:spMk id="23" creationId="{00000000-0000-0000-0000-000000000000}"/>
          </ac:spMkLst>
        </pc:spChg>
        <pc:spChg chg="del">
          <ac:chgData name="Maks Sienkiewicz" userId="9288fda9c3ac4f0e" providerId="LiveId" clId="{C53141C4-418D-4438-89BB-48F9DE707193}" dt="2020-04-02T19:35:40.399" v="18" actId="478"/>
          <ac:spMkLst>
            <pc:docMk/>
            <pc:sldMk cId="1814833184" sldId="536"/>
            <ac:spMk id="24" creationId="{00000000-0000-0000-0000-000000000000}"/>
          </ac:spMkLst>
        </pc:spChg>
        <pc:spChg chg="del">
          <ac:chgData name="Maks Sienkiewicz" userId="9288fda9c3ac4f0e" providerId="LiveId" clId="{C53141C4-418D-4438-89BB-48F9DE707193}" dt="2020-04-02T19:35:48.717" v="24" actId="478"/>
          <ac:spMkLst>
            <pc:docMk/>
            <pc:sldMk cId="1814833184" sldId="536"/>
            <ac:spMk id="25" creationId="{00000000-0000-0000-0000-000000000000}"/>
          </ac:spMkLst>
        </pc:spChg>
        <pc:picChg chg="add del mod">
          <ac:chgData name="Maks Sienkiewicz" userId="9288fda9c3ac4f0e" providerId="LiveId" clId="{C53141C4-418D-4438-89BB-48F9DE707193}" dt="2020-04-02T19:37:03.398" v="36" actId="478"/>
          <ac:picMkLst>
            <pc:docMk/>
            <pc:sldMk cId="1814833184" sldId="536"/>
            <ac:picMk id="8" creationId="{772D6E68-8119-4690-8781-6650AC556A96}"/>
          </ac:picMkLst>
        </pc:picChg>
        <pc:picChg chg="add mod">
          <ac:chgData name="Maks Sienkiewicz" userId="9288fda9c3ac4f0e" providerId="LiveId" clId="{C53141C4-418D-4438-89BB-48F9DE707193}" dt="2020-04-03T23:55:56.897" v="5269" actId="1076"/>
          <ac:picMkLst>
            <pc:docMk/>
            <pc:sldMk cId="1814833184" sldId="536"/>
            <ac:picMk id="16" creationId="{87EC6B54-7D51-46DF-9E44-048261830D64}"/>
          </ac:picMkLst>
        </pc:picChg>
      </pc:sldChg>
      <pc:sldChg chg="addSp delSp modSp add mod">
        <pc:chgData name="Maks Sienkiewicz" userId="9288fda9c3ac4f0e" providerId="LiveId" clId="{C53141C4-418D-4438-89BB-48F9DE707193}" dt="2020-04-03T23:59:58.986" v="5288" actId="1076"/>
        <pc:sldMkLst>
          <pc:docMk/>
          <pc:sldMk cId="4071496162" sldId="537"/>
        </pc:sldMkLst>
        <pc:spChg chg="del">
          <ac:chgData name="Maks Sienkiewicz" userId="9288fda9c3ac4f0e" providerId="LiveId" clId="{C53141C4-418D-4438-89BB-48F9DE707193}" dt="2020-04-03T21:34:28.296" v="662"/>
          <ac:spMkLst>
            <pc:docMk/>
            <pc:sldMk cId="4071496162" sldId="537"/>
            <ac:spMk id="2" creationId="{34D8BCCA-167F-4098-B8C7-82AEBD7E560C}"/>
          </ac:spMkLst>
        </pc:spChg>
        <pc:spChg chg="del">
          <ac:chgData name="Maks Sienkiewicz" userId="9288fda9c3ac4f0e" providerId="LiveId" clId="{C53141C4-418D-4438-89BB-48F9DE707193}" dt="2020-04-03T21:42:16.610" v="801" actId="478"/>
          <ac:spMkLst>
            <pc:docMk/>
            <pc:sldMk cId="4071496162" sldId="537"/>
            <ac:spMk id="3" creationId="{F770FCD3-1A08-4E65-9800-C3E2BB6053A6}"/>
          </ac:spMkLst>
        </pc:spChg>
        <pc:spChg chg="del">
          <ac:chgData name="Maks Sienkiewicz" userId="9288fda9c3ac4f0e" providerId="LiveId" clId="{C53141C4-418D-4438-89BB-48F9DE707193}" dt="2020-04-03T21:34:28.296" v="662"/>
          <ac:spMkLst>
            <pc:docMk/>
            <pc:sldMk cId="4071496162" sldId="537"/>
            <ac:spMk id="4" creationId="{86522279-B132-4EAA-A9A8-EFAA5021DA0C}"/>
          </ac:spMkLst>
        </pc:spChg>
        <pc:spChg chg="add mod">
          <ac:chgData name="Maks Sienkiewicz" userId="9288fda9c3ac4f0e" providerId="LiveId" clId="{C53141C4-418D-4438-89BB-48F9DE707193}" dt="2020-04-03T23:59:58.986" v="5288" actId="1076"/>
          <ac:spMkLst>
            <pc:docMk/>
            <pc:sldMk cId="4071496162" sldId="537"/>
            <ac:spMk id="5" creationId="{9494C81D-2292-4FE3-9F9F-E236A2BD1ADC}"/>
          </ac:spMkLst>
        </pc:spChg>
      </pc:sldChg>
      <pc:sldChg chg="modSp add mod">
        <pc:chgData name="Maks Sienkiewicz" userId="9288fda9c3ac4f0e" providerId="LiveId" clId="{C53141C4-418D-4438-89BB-48F9DE707193}" dt="2020-04-04T00:18:07.446" v="5357" actId="1036"/>
        <pc:sldMkLst>
          <pc:docMk/>
          <pc:sldMk cId="71374852" sldId="538"/>
        </pc:sldMkLst>
        <pc:spChg chg="mod">
          <ac:chgData name="Maks Sienkiewicz" userId="9288fda9c3ac4f0e" providerId="LiveId" clId="{C53141C4-418D-4438-89BB-48F9DE707193}" dt="2020-04-03T23:51:04.230" v="5213" actId="20577"/>
          <ac:spMkLst>
            <pc:docMk/>
            <pc:sldMk cId="71374852" sldId="538"/>
            <ac:spMk id="2" creationId="{88DCC4D4-9864-443C-8C76-22129B18BC9B}"/>
          </ac:spMkLst>
        </pc:spChg>
        <pc:spChg chg="mod">
          <ac:chgData name="Maks Sienkiewicz" userId="9288fda9c3ac4f0e" providerId="LiveId" clId="{C53141C4-418D-4438-89BB-48F9DE707193}" dt="2020-04-04T00:18:07.446" v="5357" actId="1036"/>
          <ac:spMkLst>
            <pc:docMk/>
            <pc:sldMk cId="71374852" sldId="538"/>
            <ac:spMk id="4" creationId="{2A38C10B-C4BA-4332-9141-79323BE34915}"/>
          </ac:spMkLst>
        </pc:spChg>
      </pc:sldChg>
      <pc:sldChg chg="addSp delSp modSp add del">
        <pc:chgData name="Maks Sienkiewicz" userId="9288fda9c3ac4f0e" providerId="LiveId" clId="{C53141C4-418D-4438-89BB-48F9DE707193}" dt="2020-04-03T21:40:55.279" v="796"/>
        <pc:sldMkLst>
          <pc:docMk/>
          <pc:sldMk cId="1479609729" sldId="538"/>
        </pc:sldMkLst>
        <pc:spChg chg="add del">
          <ac:chgData name="Maks Sienkiewicz" userId="9288fda9c3ac4f0e" providerId="LiveId" clId="{C53141C4-418D-4438-89BB-48F9DE707193}" dt="2020-04-03T21:40:54.833" v="795"/>
          <ac:spMkLst>
            <pc:docMk/>
            <pc:sldMk cId="1479609729" sldId="538"/>
            <ac:spMk id="2" creationId="{95C4EDD2-B241-4077-9931-0B4B1AFB65D9}"/>
          </ac:spMkLst>
        </pc:spChg>
        <pc:spChg chg="add del">
          <ac:chgData name="Maks Sienkiewicz" userId="9288fda9c3ac4f0e" providerId="LiveId" clId="{C53141C4-418D-4438-89BB-48F9DE707193}" dt="2020-04-03T21:40:54.833" v="795"/>
          <ac:spMkLst>
            <pc:docMk/>
            <pc:sldMk cId="1479609729" sldId="538"/>
            <ac:spMk id="4" creationId="{B3FD04D6-7465-4088-9474-847D2B8E5397}"/>
          </ac:spMkLst>
        </pc:spChg>
        <pc:spChg chg="add del mod">
          <ac:chgData name="Maks Sienkiewicz" userId="9288fda9c3ac4f0e" providerId="LiveId" clId="{C53141C4-418D-4438-89BB-48F9DE707193}" dt="2020-04-03T21:40:54.833" v="795"/>
          <ac:spMkLst>
            <pc:docMk/>
            <pc:sldMk cId="1479609729" sldId="538"/>
            <ac:spMk id="5" creationId="{525199A8-C05C-4B21-829E-C5A6A119A3CA}"/>
          </ac:spMkLst>
        </pc:spChg>
      </pc:sldChg>
      <pc:sldChg chg="add del">
        <pc:chgData name="Maks Sienkiewicz" userId="9288fda9c3ac4f0e" providerId="LiveId" clId="{C53141C4-418D-4438-89BB-48F9DE707193}" dt="2020-04-03T21:41:36.856" v="800" actId="2696"/>
        <pc:sldMkLst>
          <pc:docMk/>
          <pc:sldMk cId="2873862623" sldId="538"/>
        </pc:sldMkLst>
      </pc:sldChg>
      <pc:sldChg chg="del">
        <pc:chgData name="Maks Sienkiewicz" userId="9288fda9c3ac4f0e" providerId="LiveId" clId="{C53141C4-418D-4438-89BB-48F9DE707193}" dt="2020-04-03T21:33:52.955" v="656" actId="2696"/>
        <pc:sldMkLst>
          <pc:docMk/>
          <pc:sldMk cId="2056047686" sldId="539"/>
        </pc:sldMkLst>
      </pc:sldChg>
      <pc:sldChg chg="addSp delSp modSp add mod">
        <pc:chgData name="Maks Sienkiewicz" userId="9288fda9c3ac4f0e" providerId="LiveId" clId="{C53141C4-418D-4438-89BB-48F9DE707193}" dt="2020-04-04T00:02:41.915" v="5289"/>
        <pc:sldMkLst>
          <pc:docMk/>
          <pc:sldMk cId="2247101015" sldId="539"/>
        </pc:sldMkLst>
        <pc:spChg chg="del">
          <ac:chgData name="Maks Sienkiewicz" userId="9288fda9c3ac4f0e" providerId="LiveId" clId="{C53141C4-418D-4438-89BB-48F9DE707193}" dt="2020-04-03T22:49:36.866" v="2178"/>
          <ac:spMkLst>
            <pc:docMk/>
            <pc:sldMk cId="2247101015" sldId="539"/>
            <ac:spMk id="2" creationId="{E3AB8373-50F8-4FF8-B33B-BDF96DB8590F}"/>
          </ac:spMkLst>
        </pc:spChg>
        <pc:spChg chg="add mod">
          <ac:chgData name="Maks Sienkiewicz" userId="9288fda9c3ac4f0e" providerId="LiveId" clId="{C53141C4-418D-4438-89BB-48F9DE707193}" dt="2020-04-03T23:54:16.392" v="5261" actId="1076"/>
          <ac:spMkLst>
            <pc:docMk/>
            <pc:sldMk cId="2247101015" sldId="539"/>
            <ac:spMk id="3" creationId="{A5085DA3-92B9-49F2-9301-E71E2C8EB448}"/>
          </ac:spMkLst>
        </pc:spChg>
        <pc:spChg chg="add del mod">
          <ac:chgData name="Maks Sienkiewicz" userId="9288fda9c3ac4f0e" providerId="LiveId" clId="{C53141C4-418D-4438-89BB-48F9DE707193}" dt="2020-04-03T22:49:44.181" v="2179" actId="478"/>
          <ac:spMkLst>
            <pc:docMk/>
            <pc:sldMk cId="2247101015" sldId="539"/>
            <ac:spMk id="4" creationId="{BE8AEF8E-59B4-4B87-866C-362081FFFE45}"/>
          </ac:spMkLst>
        </pc:spChg>
        <pc:spChg chg="add del mod">
          <ac:chgData name="Maks Sienkiewicz" userId="9288fda9c3ac4f0e" providerId="LiveId" clId="{C53141C4-418D-4438-89BB-48F9DE707193}" dt="2020-04-03T22:53:15.969" v="2196" actId="478"/>
          <ac:spMkLst>
            <pc:docMk/>
            <pc:sldMk cId="2247101015" sldId="539"/>
            <ac:spMk id="5" creationId="{2BD6BFEF-FFFA-4A75-A07E-BE7B401F78D5}"/>
          </ac:spMkLst>
        </pc:spChg>
        <pc:spChg chg="add del mod">
          <ac:chgData name="Maks Sienkiewicz" userId="9288fda9c3ac4f0e" providerId="LiveId" clId="{C53141C4-418D-4438-89BB-48F9DE707193}" dt="2020-04-03T22:53:53.816" v="2199" actId="478"/>
          <ac:spMkLst>
            <pc:docMk/>
            <pc:sldMk cId="2247101015" sldId="539"/>
            <ac:spMk id="6" creationId="{433ACAF0-DCE1-49E7-9527-92FC5AB53559}"/>
          </ac:spMkLst>
        </pc:spChg>
        <pc:spChg chg="add del mod">
          <ac:chgData name="Maks Sienkiewicz" userId="9288fda9c3ac4f0e" providerId="LiveId" clId="{C53141C4-418D-4438-89BB-48F9DE707193}" dt="2020-04-03T23:53:16.879" v="5233" actId="478"/>
          <ac:spMkLst>
            <pc:docMk/>
            <pc:sldMk cId="2247101015" sldId="539"/>
            <ac:spMk id="7" creationId="{4E1FBB91-E873-4136-B9AC-32C42888F990}"/>
          </ac:spMkLst>
        </pc:spChg>
        <pc:spChg chg="add del mod">
          <ac:chgData name="Maks Sienkiewicz" userId="9288fda9c3ac4f0e" providerId="LiveId" clId="{C53141C4-418D-4438-89BB-48F9DE707193}" dt="2020-04-03T23:53:18.626" v="5234" actId="478"/>
          <ac:spMkLst>
            <pc:docMk/>
            <pc:sldMk cId="2247101015" sldId="539"/>
            <ac:spMk id="8" creationId="{86C01618-2269-44D6-8E12-2D8B2E0EC66B}"/>
          </ac:spMkLst>
        </pc:spChg>
        <pc:spChg chg="add mod">
          <ac:chgData name="Maks Sienkiewicz" userId="9288fda9c3ac4f0e" providerId="LiveId" clId="{C53141C4-418D-4438-89BB-48F9DE707193}" dt="2020-04-03T23:33:32.090" v="4645" actId="20577"/>
          <ac:spMkLst>
            <pc:docMk/>
            <pc:sldMk cId="2247101015" sldId="539"/>
            <ac:spMk id="9" creationId="{1B1C1AF4-7452-469C-9B75-7178703A4414}"/>
          </ac:spMkLst>
        </pc:spChg>
        <pc:spChg chg="add">
          <ac:chgData name="Maks Sienkiewicz" userId="9288fda9c3ac4f0e" providerId="LiveId" clId="{C53141C4-418D-4438-89BB-48F9DE707193}" dt="2020-04-04T00:02:41.915" v="5289"/>
          <ac:spMkLst>
            <pc:docMk/>
            <pc:sldMk cId="2247101015" sldId="539"/>
            <ac:spMk id="10" creationId="{B0D2C335-FA92-4512-A2DE-5B94C99B6932}"/>
          </ac:spMkLst>
        </pc:spChg>
      </pc:sldChg>
      <pc:sldChg chg="del">
        <pc:chgData name="Maks Sienkiewicz" userId="9288fda9c3ac4f0e" providerId="LiveId" clId="{C53141C4-418D-4438-89BB-48F9DE707193}" dt="2020-04-03T21:33:54.729" v="657" actId="2696"/>
        <pc:sldMkLst>
          <pc:docMk/>
          <pc:sldMk cId="1841540098" sldId="540"/>
        </pc:sldMkLst>
      </pc:sldChg>
      <pc:sldChg chg="addSp delSp modSp add mod">
        <pc:chgData name="Maks Sienkiewicz" userId="9288fda9c3ac4f0e" providerId="LiveId" clId="{C53141C4-418D-4438-89BB-48F9DE707193}" dt="2020-04-04T00:04:05.777" v="5331" actId="1076"/>
        <pc:sldMkLst>
          <pc:docMk/>
          <pc:sldMk cId="2316801481" sldId="540"/>
        </pc:sldMkLst>
        <pc:spChg chg="del">
          <ac:chgData name="Maks Sienkiewicz" userId="9288fda9c3ac4f0e" providerId="LiveId" clId="{C53141C4-418D-4438-89BB-48F9DE707193}" dt="2020-04-03T23:15:02.850" v="3076" actId="478"/>
          <ac:spMkLst>
            <pc:docMk/>
            <pc:sldMk cId="2316801481" sldId="540"/>
            <ac:spMk id="2" creationId="{27597D6B-7553-42CC-B0D2-B24265005154}"/>
          </ac:spMkLst>
        </pc:spChg>
        <pc:spChg chg="mod">
          <ac:chgData name="Maks Sienkiewicz" userId="9288fda9c3ac4f0e" providerId="LiveId" clId="{C53141C4-418D-4438-89BB-48F9DE707193}" dt="2020-04-03T23:54:26.115" v="5262" actId="1076"/>
          <ac:spMkLst>
            <pc:docMk/>
            <pc:sldMk cId="2316801481" sldId="540"/>
            <ac:spMk id="4" creationId="{F42D96B0-D8B7-4E44-B018-0072469A252F}"/>
          </ac:spMkLst>
        </pc:spChg>
        <pc:spChg chg="add del mod">
          <ac:chgData name="Maks Sienkiewicz" userId="9288fda9c3ac4f0e" providerId="LiveId" clId="{C53141C4-418D-4438-89BB-48F9DE707193}" dt="2020-04-03T23:42:28.917" v="5158" actId="478"/>
          <ac:spMkLst>
            <pc:docMk/>
            <pc:sldMk cId="2316801481" sldId="540"/>
            <ac:spMk id="5" creationId="{49EA9570-6D07-47DE-82DB-D9538FCF913F}"/>
          </ac:spMkLst>
        </pc:spChg>
        <pc:spChg chg="add mod">
          <ac:chgData name="Maks Sienkiewicz" userId="9288fda9c3ac4f0e" providerId="LiveId" clId="{C53141C4-418D-4438-89BB-48F9DE707193}" dt="2020-04-04T00:04:05.777" v="5331" actId="1076"/>
          <ac:spMkLst>
            <pc:docMk/>
            <pc:sldMk cId="2316801481" sldId="540"/>
            <ac:spMk id="6" creationId="{F315F8CE-51E7-4285-99AC-A6C09FC4DF71}"/>
          </ac:spMkLst>
        </pc:spChg>
      </pc:sldChg>
      <pc:sldChg chg="addSp delSp modSp add mod">
        <pc:chgData name="Maks Sienkiewicz" userId="9288fda9c3ac4f0e" providerId="LiveId" clId="{C53141C4-418D-4438-89BB-48F9DE707193}" dt="2020-04-03T23:56:34.442" v="5284" actId="1076"/>
        <pc:sldMkLst>
          <pc:docMk/>
          <pc:sldMk cId="1621525204" sldId="541"/>
        </pc:sldMkLst>
        <pc:spChg chg="del">
          <ac:chgData name="Maks Sienkiewicz" userId="9288fda9c3ac4f0e" providerId="LiveId" clId="{C53141C4-418D-4438-89BB-48F9DE707193}" dt="2020-04-03T23:55:59.876" v="5270" actId="478"/>
          <ac:spMkLst>
            <pc:docMk/>
            <pc:sldMk cId="1621525204" sldId="541"/>
            <ac:spMk id="2" creationId="{085E6259-76A6-4E82-907B-AB6B60F7D435}"/>
          </ac:spMkLst>
        </pc:spChg>
        <pc:spChg chg="mod">
          <ac:chgData name="Maks Sienkiewicz" userId="9288fda9c3ac4f0e" providerId="LiveId" clId="{C53141C4-418D-4438-89BB-48F9DE707193}" dt="2020-04-03T23:56:34.442" v="5284" actId="1076"/>
          <ac:spMkLst>
            <pc:docMk/>
            <pc:sldMk cId="1621525204" sldId="541"/>
            <ac:spMk id="4" creationId="{A645F896-6FBB-48E8-9395-6C69867CC23B}"/>
          </ac:spMkLst>
        </pc:spChg>
        <pc:picChg chg="add">
          <ac:chgData name="Maks Sienkiewicz" userId="9288fda9c3ac4f0e" providerId="LiveId" clId="{C53141C4-418D-4438-89BB-48F9DE707193}" dt="2020-04-03T23:56:00.182" v="5271"/>
          <ac:picMkLst>
            <pc:docMk/>
            <pc:sldMk cId="1621525204" sldId="541"/>
            <ac:picMk id="5" creationId="{C191DE97-F252-4650-80E5-5CC1E8C9C294}"/>
          </ac:picMkLst>
        </pc:picChg>
      </pc:sldChg>
      <pc:sldChg chg="modSp del mod">
        <pc:chgData name="Maks Sienkiewicz" userId="9288fda9c3ac4f0e" providerId="LiveId" clId="{C53141C4-418D-4438-89BB-48F9DE707193}" dt="2020-04-03T21:34:11.632" v="660" actId="47"/>
        <pc:sldMkLst>
          <pc:docMk/>
          <pc:sldMk cId="140026801" sldId="627"/>
        </pc:sldMkLst>
        <pc:spChg chg="mod">
          <ac:chgData name="Maks Sienkiewicz" userId="9288fda9c3ac4f0e" providerId="LiveId" clId="{C53141C4-418D-4438-89BB-48F9DE707193}" dt="2020-04-03T21:30:14.113" v="637" actId="27636"/>
          <ac:spMkLst>
            <pc:docMk/>
            <pc:sldMk cId="140026801" sldId="627"/>
            <ac:spMk id="4" creationId="{00000000-0000-0000-0000-000000000000}"/>
          </ac:spMkLst>
        </pc:spChg>
      </pc:sldChg>
      <pc:sldChg chg="del">
        <pc:chgData name="Maks Sienkiewicz" userId="9288fda9c3ac4f0e" providerId="LiveId" clId="{C53141C4-418D-4438-89BB-48F9DE707193}" dt="2020-04-03T21:34:11.632" v="660" actId="47"/>
        <pc:sldMkLst>
          <pc:docMk/>
          <pc:sldMk cId="793463940" sldId="632"/>
        </pc:sldMkLst>
      </pc:sldChg>
      <pc:sldChg chg="del">
        <pc:chgData name="Maks Sienkiewicz" userId="9288fda9c3ac4f0e" providerId="LiveId" clId="{C53141C4-418D-4438-89BB-48F9DE707193}" dt="2020-04-03T21:34:11.632" v="660" actId="47"/>
        <pc:sldMkLst>
          <pc:docMk/>
          <pc:sldMk cId="86697113" sldId="633"/>
        </pc:sldMkLst>
      </pc:sldChg>
      <pc:sldChg chg="del">
        <pc:chgData name="Maks Sienkiewicz" userId="9288fda9c3ac4f0e" providerId="LiveId" clId="{C53141C4-418D-4438-89BB-48F9DE707193}" dt="2020-04-03T21:34:11.632" v="660" actId="47"/>
        <pc:sldMkLst>
          <pc:docMk/>
          <pc:sldMk cId="3067009760" sldId="634"/>
        </pc:sldMkLst>
      </pc:sldChg>
      <pc:sldChg chg="del">
        <pc:chgData name="Maks Sienkiewicz" userId="9288fda9c3ac4f0e" providerId="LiveId" clId="{C53141C4-418D-4438-89BB-48F9DE707193}" dt="2020-04-03T21:34:11.632" v="660" actId="47"/>
        <pc:sldMkLst>
          <pc:docMk/>
          <pc:sldMk cId="1613154823" sldId="635"/>
        </pc:sldMkLst>
      </pc:sldChg>
      <pc:sldChg chg="del">
        <pc:chgData name="Maks Sienkiewicz" userId="9288fda9c3ac4f0e" providerId="LiveId" clId="{C53141C4-418D-4438-89BB-48F9DE707193}" dt="2020-04-03T21:34:11.632" v="660" actId="47"/>
        <pc:sldMkLst>
          <pc:docMk/>
          <pc:sldMk cId="3085462405" sldId="636"/>
        </pc:sldMkLst>
      </pc:sldChg>
      <pc:sldChg chg="modSp del mod">
        <pc:chgData name="Maks Sienkiewicz" userId="9288fda9c3ac4f0e" providerId="LiveId" clId="{C53141C4-418D-4438-89BB-48F9DE707193}" dt="2020-04-03T21:34:11.632" v="660" actId="47"/>
        <pc:sldMkLst>
          <pc:docMk/>
          <pc:sldMk cId="2493963959" sldId="637"/>
        </pc:sldMkLst>
        <pc:spChg chg="mod">
          <ac:chgData name="Maks Sienkiewicz" userId="9288fda9c3ac4f0e" providerId="LiveId" clId="{C53141C4-418D-4438-89BB-48F9DE707193}" dt="2020-04-03T21:30:14.117" v="638" actId="27636"/>
          <ac:spMkLst>
            <pc:docMk/>
            <pc:sldMk cId="2493963959" sldId="637"/>
            <ac:spMk id="4" creationId="{00000000-0000-0000-0000-000000000000}"/>
          </ac:spMkLst>
        </pc:spChg>
      </pc:sldChg>
      <pc:sldChg chg="addSp delSp modSp add del mod">
        <pc:chgData name="Maks Sienkiewicz" userId="9288fda9c3ac4f0e" providerId="LiveId" clId="{C53141C4-418D-4438-89BB-48F9DE707193}" dt="2020-04-02T19:45:34.921" v="80"/>
        <pc:sldMkLst>
          <pc:docMk/>
          <pc:sldMk cId="1778856326" sldId="638"/>
        </pc:sldMkLst>
        <pc:spChg chg="mod">
          <ac:chgData name="Maks Sienkiewicz" userId="9288fda9c3ac4f0e" providerId="LiveId" clId="{C53141C4-418D-4438-89BB-48F9DE707193}" dt="2020-04-02T19:45:33.336" v="77" actId="1076"/>
          <ac:spMkLst>
            <pc:docMk/>
            <pc:sldMk cId="1778856326" sldId="638"/>
            <ac:spMk id="3" creationId="{C27F82B7-5F59-495E-912D-9CD5FA419F41}"/>
          </ac:spMkLst>
        </pc:spChg>
        <pc:spChg chg="add del mod">
          <ac:chgData name="Maks Sienkiewicz" userId="9288fda9c3ac4f0e" providerId="LiveId" clId="{C53141C4-418D-4438-89BB-48F9DE707193}" dt="2020-04-02T19:45:34.546" v="79" actId="478"/>
          <ac:spMkLst>
            <pc:docMk/>
            <pc:sldMk cId="1778856326" sldId="638"/>
            <ac:spMk id="6" creationId="{28034BD0-FB83-413C-889C-0CD392926083}"/>
          </ac:spMkLst>
        </pc:spChg>
        <pc:spChg chg="add del">
          <ac:chgData name="Maks Sienkiewicz" userId="9288fda9c3ac4f0e" providerId="LiveId" clId="{C53141C4-418D-4438-89BB-48F9DE707193}" dt="2020-04-02T19:45:34.546" v="79" actId="478"/>
          <ac:spMkLst>
            <pc:docMk/>
            <pc:sldMk cId="1778856326" sldId="638"/>
            <ac:spMk id="141334" creationId="{00000000-0000-0000-0000-000000000000}"/>
          </ac:spMkLst>
        </pc:spChg>
      </pc:sldChg>
      <pc:sldChg chg="addSp delSp modSp add del mod">
        <pc:chgData name="Maks Sienkiewicz" userId="9288fda9c3ac4f0e" providerId="LiveId" clId="{C53141C4-418D-4438-89BB-48F9DE707193}" dt="2020-04-02T19:47:16.176" v="104" actId="2696"/>
        <pc:sldMkLst>
          <pc:docMk/>
          <pc:sldMk cId="3194667302" sldId="638"/>
        </pc:sldMkLst>
        <pc:spChg chg="del">
          <ac:chgData name="Maks Sienkiewicz" userId="9288fda9c3ac4f0e" providerId="LiveId" clId="{C53141C4-418D-4438-89BB-48F9DE707193}" dt="2020-04-02T19:45:41.078" v="82" actId="478"/>
          <ac:spMkLst>
            <pc:docMk/>
            <pc:sldMk cId="3194667302" sldId="638"/>
            <ac:spMk id="2" creationId="{00000000-0000-0000-0000-000000000000}"/>
          </ac:spMkLst>
        </pc:spChg>
        <pc:spChg chg="del">
          <ac:chgData name="Maks Sienkiewicz" userId="9288fda9c3ac4f0e" providerId="LiveId" clId="{C53141C4-418D-4438-89BB-48F9DE707193}" dt="2020-04-02T19:45:42.423" v="83" actId="478"/>
          <ac:spMkLst>
            <pc:docMk/>
            <pc:sldMk cId="3194667302" sldId="638"/>
            <ac:spMk id="3" creationId="{C27F82B7-5F59-495E-912D-9CD5FA419F41}"/>
          </ac:spMkLst>
        </pc:spChg>
        <pc:spChg chg="add del mod">
          <ac:chgData name="Maks Sienkiewicz" userId="9288fda9c3ac4f0e" providerId="LiveId" clId="{C53141C4-418D-4438-89BB-48F9DE707193}" dt="2020-04-02T19:45:44.573" v="84" actId="478"/>
          <ac:spMkLst>
            <pc:docMk/>
            <pc:sldMk cId="3194667302" sldId="638"/>
            <ac:spMk id="6" creationId="{56123BC5-C172-47BB-9F4A-6C731911A4AF}"/>
          </ac:spMkLst>
        </pc:spChg>
        <pc:spChg chg="mod">
          <ac:chgData name="Maks Sienkiewicz" userId="9288fda9c3ac4f0e" providerId="LiveId" clId="{C53141C4-418D-4438-89BB-48F9DE707193}" dt="2020-04-02T19:45:58.490" v="95" actId="20577"/>
          <ac:spMkLst>
            <pc:docMk/>
            <pc:sldMk cId="3194667302" sldId="638"/>
            <ac:spMk id="141334" creationId="{00000000-0000-0000-0000-000000000000}"/>
          </ac:spMkLst>
        </pc:spChg>
      </pc:sldChg>
      <pc:sldMasterChg chg="delSldLayout modSldLayout">
        <pc:chgData name="Maks Sienkiewicz" userId="9288fda9c3ac4f0e" providerId="LiveId" clId="{C53141C4-418D-4438-89BB-48F9DE707193}" dt="2020-04-03T23:55:18.315" v="5266" actId="1076"/>
        <pc:sldMasterMkLst>
          <pc:docMk/>
          <pc:sldMasterMk cId="965053121" sldId="2147483648"/>
        </pc:sldMasterMkLst>
        <pc:sldLayoutChg chg="delSp modSp mod">
          <pc:chgData name="Maks Sienkiewicz" userId="9288fda9c3ac4f0e" providerId="LiveId" clId="{C53141C4-418D-4438-89BB-48F9DE707193}" dt="2020-04-03T21:36:47.692" v="703" actId="6014"/>
          <pc:sldLayoutMkLst>
            <pc:docMk/>
            <pc:sldMasterMk cId="965053121" sldId="2147483648"/>
            <pc:sldLayoutMk cId="3934511538" sldId="2147483649"/>
          </pc:sldLayoutMkLst>
          <pc:spChg chg="del">
            <ac:chgData name="Maks Sienkiewicz" userId="9288fda9c3ac4f0e" providerId="LiveId" clId="{C53141C4-418D-4438-89BB-48F9DE707193}" dt="2020-04-03T21:29:14.531" v="618" actId="478"/>
            <ac:spMkLst>
              <pc:docMk/>
              <pc:sldMasterMk cId="965053121" sldId="2147483648"/>
              <pc:sldLayoutMk cId="3934511538" sldId="2147483649"/>
              <ac:spMk id="2" creationId="{02441CC2-47DD-443C-8E15-95F244A61449}"/>
            </ac:spMkLst>
          </pc:spChg>
          <pc:spChg chg="del">
            <ac:chgData name="Maks Sienkiewicz" userId="9288fda9c3ac4f0e" providerId="LiveId" clId="{C53141C4-418D-4438-89BB-48F9DE707193}" dt="2020-04-03T21:29:16.876" v="619" actId="478"/>
            <ac:spMkLst>
              <pc:docMk/>
              <pc:sldMasterMk cId="965053121" sldId="2147483648"/>
              <pc:sldLayoutMk cId="3934511538" sldId="2147483649"/>
              <ac:spMk id="3" creationId="{1C6CD016-7153-4CDF-9040-535D390EE9D8}"/>
            </ac:spMkLst>
          </pc:spChg>
          <pc:picChg chg="mod">
            <ac:chgData name="Maks Sienkiewicz" userId="9288fda9c3ac4f0e" providerId="LiveId" clId="{C53141C4-418D-4438-89BB-48F9DE707193}" dt="2020-04-03T21:29:08.218" v="616" actId="14826"/>
            <ac:picMkLst>
              <pc:docMk/>
              <pc:sldMasterMk cId="965053121" sldId="2147483648"/>
              <pc:sldLayoutMk cId="3934511538" sldId="2147483649"/>
              <ac:picMk id="7" creationId="{BC8C69A4-95EF-4F8C-B8EA-F5C8BA412CA5}"/>
            </ac:picMkLst>
          </pc:picChg>
          <pc:picChg chg="del">
            <ac:chgData name="Maks Sienkiewicz" userId="9288fda9c3ac4f0e" providerId="LiveId" clId="{C53141C4-418D-4438-89BB-48F9DE707193}" dt="2020-04-03T21:29:11.272" v="617" actId="478"/>
            <ac:picMkLst>
              <pc:docMk/>
              <pc:sldMasterMk cId="965053121" sldId="2147483648"/>
              <pc:sldLayoutMk cId="3934511538" sldId="2147483649"/>
              <ac:picMk id="9" creationId="{E7B1207E-9290-42BA-B963-5FAFD55FA3D4}"/>
            </ac:picMkLst>
          </pc:picChg>
        </pc:sldLayoutChg>
        <pc:sldLayoutChg chg="addSp delSp modSp mod setBg">
          <pc:chgData name="Maks Sienkiewicz" userId="9288fda9c3ac4f0e" providerId="LiveId" clId="{C53141C4-418D-4438-89BB-48F9DE707193}" dt="2020-04-03T23:55:18.315" v="5266" actId="1076"/>
          <pc:sldLayoutMkLst>
            <pc:docMk/>
            <pc:sldMasterMk cId="965053121" sldId="2147483648"/>
            <pc:sldLayoutMk cId="1359250095" sldId="2147483650"/>
          </pc:sldLayoutMkLst>
          <pc:spChg chg="mod">
            <ac:chgData name="Maks Sienkiewicz" userId="9288fda9c3ac4f0e" providerId="LiveId" clId="{C53141C4-418D-4438-89BB-48F9DE707193}" dt="2020-04-03T21:30:22.141" v="639" actId="2711"/>
            <ac:spMkLst>
              <pc:docMk/>
              <pc:sldMasterMk cId="965053121" sldId="2147483648"/>
              <pc:sldLayoutMk cId="1359250095" sldId="2147483650"/>
              <ac:spMk id="3" creationId="{44D47415-C673-4C3F-8EDD-1A09656CE301}"/>
            </ac:spMkLst>
          </pc:spChg>
          <pc:spChg chg="mod">
            <ac:chgData name="Maks Sienkiewicz" userId="9288fda9c3ac4f0e" providerId="LiveId" clId="{C53141C4-418D-4438-89BB-48F9DE707193}" dt="2020-04-03T21:30:30.315" v="640" actId="2711"/>
            <ac:spMkLst>
              <pc:docMk/>
              <pc:sldMasterMk cId="965053121" sldId="2147483648"/>
              <pc:sldLayoutMk cId="1359250095" sldId="2147483650"/>
              <ac:spMk id="6" creationId="{1135CE23-1596-4B47-AED0-F42924777377}"/>
            </ac:spMkLst>
          </pc:spChg>
          <pc:spChg chg="del mod">
            <ac:chgData name="Maks Sienkiewicz" userId="9288fda9c3ac4f0e" providerId="LiveId" clId="{C53141C4-418D-4438-89BB-48F9DE707193}" dt="2020-04-03T21:30:00.509" v="629" actId="478"/>
            <ac:spMkLst>
              <pc:docMk/>
              <pc:sldMasterMk cId="965053121" sldId="2147483648"/>
              <pc:sldLayoutMk cId="1359250095" sldId="2147483650"/>
              <ac:spMk id="8" creationId="{4D79E571-F545-4FC7-A2FF-2A3D7B617F9A}"/>
            </ac:spMkLst>
          </pc:spChg>
          <pc:spChg chg="del mod">
            <ac:chgData name="Maks Sienkiewicz" userId="9288fda9c3ac4f0e" providerId="LiveId" clId="{C53141C4-418D-4438-89BB-48F9DE707193}" dt="2020-04-03T21:29:54.056" v="626" actId="478"/>
            <ac:spMkLst>
              <pc:docMk/>
              <pc:sldMasterMk cId="965053121" sldId="2147483648"/>
              <pc:sldLayoutMk cId="1359250095" sldId="2147483650"/>
              <ac:spMk id="12" creationId="{6893B5D9-678F-4E0D-B3A8-46DBD0715E79}"/>
            </ac:spMkLst>
          </pc:spChg>
          <pc:spChg chg="del mod">
            <ac:chgData name="Maks Sienkiewicz" userId="9288fda9c3ac4f0e" providerId="LiveId" clId="{C53141C4-418D-4438-89BB-48F9DE707193}" dt="2020-04-03T21:29:55.538" v="627" actId="478"/>
            <ac:spMkLst>
              <pc:docMk/>
              <pc:sldMasterMk cId="965053121" sldId="2147483648"/>
              <pc:sldLayoutMk cId="1359250095" sldId="2147483650"/>
              <ac:spMk id="13" creationId="{4D79E571-F545-4FC7-A2FF-2A3D7B617F9A}"/>
            </ac:spMkLst>
          </pc:spChg>
          <pc:spChg chg="add del mod">
            <ac:chgData name="Maks Sienkiewicz" userId="9288fda9c3ac4f0e" providerId="LiveId" clId="{C53141C4-418D-4438-89BB-48F9DE707193}" dt="2020-04-03T23:55:18.315" v="5266" actId="1076"/>
            <ac:spMkLst>
              <pc:docMk/>
              <pc:sldMasterMk cId="965053121" sldId="2147483648"/>
              <pc:sldLayoutMk cId="1359250095" sldId="2147483650"/>
              <ac:spMk id="14" creationId="{02441CC2-47DD-443C-8E15-95F244A61449}"/>
            </ac:spMkLst>
          </pc:spChg>
          <pc:spChg chg="del mod">
            <ac:chgData name="Maks Sienkiewicz" userId="9288fda9c3ac4f0e" providerId="LiveId" clId="{C53141C4-418D-4438-89BB-48F9DE707193}" dt="2020-04-03T21:29:52.043" v="624" actId="478"/>
            <ac:spMkLst>
              <pc:docMk/>
              <pc:sldMasterMk cId="965053121" sldId="2147483648"/>
              <pc:sldLayoutMk cId="1359250095" sldId="2147483650"/>
              <ac:spMk id="15" creationId="{6893B5D9-678F-4E0D-B3A8-46DBD0715E79}"/>
            </ac:spMkLst>
          </pc:spChg>
          <pc:picChg chg="del">
            <ac:chgData name="Maks Sienkiewicz" userId="9288fda9c3ac4f0e" providerId="LiveId" clId="{C53141C4-418D-4438-89BB-48F9DE707193}" dt="2020-04-03T21:29:57.799" v="628" actId="478"/>
            <ac:picMkLst>
              <pc:docMk/>
              <pc:sldMasterMk cId="965053121" sldId="2147483648"/>
              <pc:sldLayoutMk cId="1359250095" sldId="2147483650"/>
              <ac:picMk id="7" creationId="{16F487C2-6467-43EA-80B1-016D15F1D42A}"/>
            </ac:picMkLst>
          </pc:picChg>
        </pc:sldLayoutChg>
        <pc:sldLayoutChg chg="del">
          <pc:chgData name="Maks Sienkiewicz" userId="9288fda9c3ac4f0e" providerId="LiveId" clId="{C53141C4-418D-4438-89BB-48F9DE707193}" dt="2020-04-03T21:31:43.563" v="641" actId="2696"/>
          <pc:sldLayoutMkLst>
            <pc:docMk/>
            <pc:sldMasterMk cId="965053121" sldId="2147483648"/>
            <pc:sldLayoutMk cId="3976704269" sldId="2147483651"/>
          </pc:sldLayoutMkLst>
        </pc:sldLayoutChg>
        <pc:sldLayoutChg chg="del">
          <pc:chgData name="Maks Sienkiewicz" userId="9288fda9c3ac4f0e" providerId="LiveId" clId="{C53141C4-418D-4438-89BB-48F9DE707193}" dt="2020-04-03T21:36:27.050" v="696" actId="2696"/>
          <pc:sldLayoutMkLst>
            <pc:docMk/>
            <pc:sldMasterMk cId="965053121" sldId="2147483648"/>
            <pc:sldLayoutMk cId="356829106" sldId="2147483652"/>
          </pc:sldLayoutMkLst>
        </pc:sldLayoutChg>
        <pc:sldLayoutChg chg="del">
          <pc:chgData name="Maks Sienkiewicz" userId="9288fda9c3ac4f0e" providerId="LiveId" clId="{C53141C4-418D-4438-89BB-48F9DE707193}" dt="2020-04-03T21:36:27.059" v="697" actId="2696"/>
          <pc:sldLayoutMkLst>
            <pc:docMk/>
            <pc:sldMasterMk cId="965053121" sldId="2147483648"/>
            <pc:sldLayoutMk cId="3613450177" sldId="2147483653"/>
          </pc:sldLayoutMkLst>
        </pc:sldLayoutChg>
        <pc:sldLayoutChg chg="delSp modSp del mod">
          <pc:chgData name="Maks Sienkiewicz" userId="9288fda9c3ac4f0e" providerId="LiveId" clId="{C53141C4-418D-4438-89BB-48F9DE707193}" dt="2020-04-03T21:36:18.868" v="695" actId="2696"/>
          <pc:sldLayoutMkLst>
            <pc:docMk/>
            <pc:sldMasterMk cId="965053121" sldId="2147483648"/>
            <pc:sldLayoutMk cId="4101205361" sldId="2147483654"/>
          </pc:sldLayoutMkLst>
          <pc:picChg chg="del mod">
            <ac:chgData name="Maks Sienkiewicz" userId="9288fda9c3ac4f0e" providerId="LiveId" clId="{C53141C4-418D-4438-89BB-48F9DE707193}" dt="2020-04-03T21:32:58.305" v="650" actId="478"/>
            <ac:picMkLst>
              <pc:docMk/>
              <pc:sldMasterMk cId="965053121" sldId="2147483648"/>
              <pc:sldLayoutMk cId="4101205361" sldId="2147483654"/>
              <ac:picMk id="6" creationId="{D6230C5E-6FC5-45B5-AD64-8454F9868704}"/>
            </ac:picMkLst>
          </pc:picChg>
          <pc:picChg chg="del">
            <ac:chgData name="Maks Sienkiewicz" userId="9288fda9c3ac4f0e" providerId="LiveId" clId="{C53141C4-418D-4438-89BB-48F9DE707193}" dt="2020-04-02T21:02:51.334" v="124" actId="478"/>
            <ac:picMkLst>
              <pc:docMk/>
              <pc:sldMasterMk cId="965053121" sldId="2147483648"/>
              <pc:sldLayoutMk cId="4101205361" sldId="2147483654"/>
              <ac:picMk id="7" creationId="{9C045E88-D0D2-42F9-A99A-B1FB236A8CA3}"/>
            </ac:picMkLst>
          </pc:picChg>
        </pc:sldLayoutChg>
        <pc:sldLayoutChg chg="del">
          <pc:chgData name="Maks Sienkiewicz" userId="9288fda9c3ac4f0e" providerId="LiveId" clId="{C53141C4-418D-4438-89BB-48F9DE707193}" dt="2020-04-03T21:36:27.061" v="698" actId="2696"/>
          <pc:sldLayoutMkLst>
            <pc:docMk/>
            <pc:sldMasterMk cId="965053121" sldId="2147483648"/>
            <pc:sldLayoutMk cId="3370997656" sldId="2147483655"/>
          </pc:sldLayoutMkLst>
        </pc:sldLayoutChg>
        <pc:sldLayoutChg chg="del">
          <pc:chgData name="Maks Sienkiewicz" userId="9288fda9c3ac4f0e" providerId="LiveId" clId="{C53141C4-418D-4438-89BB-48F9DE707193}" dt="2020-04-03T21:36:27.067" v="699" actId="2696"/>
          <pc:sldLayoutMkLst>
            <pc:docMk/>
            <pc:sldMasterMk cId="965053121" sldId="2147483648"/>
            <pc:sldLayoutMk cId="873223907" sldId="2147483656"/>
          </pc:sldLayoutMkLst>
        </pc:sldLayoutChg>
        <pc:sldLayoutChg chg="del">
          <pc:chgData name="Maks Sienkiewicz" userId="9288fda9c3ac4f0e" providerId="LiveId" clId="{C53141C4-418D-4438-89BB-48F9DE707193}" dt="2020-04-03T21:36:27.071" v="700" actId="2696"/>
          <pc:sldLayoutMkLst>
            <pc:docMk/>
            <pc:sldMasterMk cId="965053121" sldId="2147483648"/>
            <pc:sldLayoutMk cId="2018013420" sldId="2147483657"/>
          </pc:sldLayoutMkLst>
        </pc:sldLayoutChg>
        <pc:sldLayoutChg chg="del">
          <pc:chgData name="Maks Sienkiewicz" userId="9288fda9c3ac4f0e" providerId="LiveId" clId="{C53141C4-418D-4438-89BB-48F9DE707193}" dt="2020-04-03T21:36:27.077" v="701" actId="2696"/>
          <pc:sldLayoutMkLst>
            <pc:docMk/>
            <pc:sldMasterMk cId="965053121" sldId="2147483648"/>
            <pc:sldLayoutMk cId="1509524126" sldId="2147483658"/>
          </pc:sldLayoutMkLst>
        </pc:sldLayoutChg>
        <pc:sldLayoutChg chg="del">
          <pc:chgData name="Maks Sienkiewicz" userId="9288fda9c3ac4f0e" providerId="LiveId" clId="{C53141C4-418D-4438-89BB-48F9DE707193}" dt="2020-04-03T21:36:27.083" v="702" actId="2696"/>
          <pc:sldLayoutMkLst>
            <pc:docMk/>
            <pc:sldMasterMk cId="965053121" sldId="2147483648"/>
            <pc:sldLayoutMk cId="688403306" sldId="2147483659"/>
          </pc:sldLayoutMkLst>
        </pc:sldLayoutChg>
        <pc:sldLayoutChg chg="delSp modSp mod">
          <pc:chgData name="Maks Sienkiewicz" userId="9288fda9c3ac4f0e" providerId="LiveId" clId="{C53141C4-418D-4438-89BB-48F9DE707193}" dt="2020-04-03T21:41:14.954" v="797" actId="6014"/>
          <pc:sldLayoutMkLst>
            <pc:docMk/>
            <pc:sldMasterMk cId="965053121" sldId="2147483648"/>
            <pc:sldLayoutMk cId="1612503192" sldId="2147483660"/>
          </pc:sldLayoutMkLst>
          <pc:spChg chg="del mod">
            <ac:chgData name="Maks Sienkiewicz" userId="9288fda9c3ac4f0e" providerId="LiveId" clId="{C53141C4-418D-4438-89BB-48F9DE707193}" dt="2020-04-03T21:32:07.543" v="645" actId="478"/>
            <ac:spMkLst>
              <pc:docMk/>
              <pc:sldMasterMk cId="965053121" sldId="2147483648"/>
              <pc:sldLayoutMk cId="1612503192" sldId="2147483660"/>
              <ac:spMk id="11" creationId="{44D47415-C673-4C3F-8EDD-1A09656CE301}"/>
            </ac:spMkLst>
          </pc:spChg>
          <pc:spChg chg="mod">
            <ac:chgData name="Maks Sienkiewicz" userId="9288fda9c3ac4f0e" providerId="LiveId" clId="{C53141C4-418D-4438-89BB-48F9DE707193}" dt="2020-04-03T21:38:07.420" v="759" actId="1036"/>
            <ac:spMkLst>
              <pc:docMk/>
              <pc:sldMasterMk cId="965053121" sldId="2147483648"/>
              <pc:sldLayoutMk cId="1612503192" sldId="2147483660"/>
              <ac:spMk id="13" creationId="{02441CC2-47DD-443C-8E15-95F244A61449}"/>
            </ac:spMkLst>
          </pc:spChg>
          <pc:picChg chg="mod">
            <ac:chgData name="Maks Sienkiewicz" userId="9288fda9c3ac4f0e" providerId="LiveId" clId="{C53141C4-418D-4438-89BB-48F9DE707193}" dt="2020-04-03T21:39:59.244" v="792" actId="14100"/>
            <ac:picMkLst>
              <pc:docMk/>
              <pc:sldMasterMk cId="965053121" sldId="2147483648"/>
              <pc:sldLayoutMk cId="1612503192" sldId="2147483660"/>
              <ac:picMk id="10" creationId="{7B19C085-A330-48E8-A5F0-32D3689E5666}"/>
            </ac:picMkLst>
          </pc:picChg>
        </pc:sldLayoutChg>
        <pc:sldLayoutChg chg="modSp mod">
          <pc:chgData name="Maks Sienkiewicz" userId="9288fda9c3ac4f0e" providerId="LiveId" clId="{C53141C4-418D-4438-89BB-48F9DE707193}" dt="2020-04-03T21:41:22.138" v="798" actId="6014"/>
          <pc:sldLayoutMkLst>
            <pc:docMk/>
            <pc:sldMasterMk cId="965053121" sldId="2147483648"/>
            <pc:sldLayoutMk cId="1444863126" sldId="2147483661"/>
          </pc:sldLayoutMkLst>
          <pc:spChg chg="mod">
            <ac:chgData name="Maks Sienkiewicz" userId="9288fda9c3ac4f0e" providerId="LiveId" clId="{C53141C4-418D-4438-89BB-48F9DE707193}" dt="2020-04-03T21:38:20.571" v="788" actId="1036"/>
            <ac:spMkLst>
              <pc:docMk/>
              <pc:sldMasterMk cId="965053121" sldId="2147483648"/>
              <pc:sldLayoutMk cId="1444863126" sldId="2147483661"/>
              <ac:spMk id="13" creationId="{02441CC2-47DD-443C-8E15-95F244A61449}"/>
            </ac:spMkLst>
          </pc:spChg>
          <pc:picChg chg="mod">
            <ac:chgData name="Maks Sienkiewicz" userId="9288fda9c3ac4f0e" providerId="LiveId" clId="{C53141C4-418D-4438-89BB-48F9DE707193}" dt="2020-04-03T21:32:37.204" v="649" actId="14826"/>
            <ac:picMkLst>
              <pc:docMk/>
              <pc:sldMasterMk cId="965053121" sldId="2147483648"/>
              <pc:sldLayoutMk cId="1444863126" sldId="2147483661"/>
              <ac:picMk id="10" creationId="{7B19C085-A330-48E8-A5F0-32D3689E566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CEA6A-3F7A-4E1B-8784-6994D20CB76E}" type="datetimeFigureOut">
              <a:rPr lang="pl-PL" smtClean="0"/>
              <a:t>22.05.2020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AC155-0238-415B-80FF-8DBFDF9164C3}" type="slidenum">
              <a:rPr lang="pl-PL" smtClean="0"/>
              <a:t>‹#›</a:t>
            </a:fld>
            <a:endParaRPr lang="pl-PL"/>
          </a:p>
        </p:txBody>
      </p:sp>
    </p:spTree>
    <p:extLst>
      <p:ext uri="{BB962C8B-B14F-4D97-AF65-F5344CB8AC3E}">
        <p14:creationId xmlns:p14="http://schemas.microsoft.com/office/powerpoint/2010/main" val="110626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OWY_GŁÓWNY">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BC8C69A4-95EF-4F8C-B8EA-F5C8BA412CA5}"/>
              </a:ext>
            </a:extLst>
          </p:cNvPr>
          <p:cNvPicPr>
            <a:picLocks noChangeAspect="1"/>
          </p:cNvPicPr>
          <p:nvPr userDrawn="1"/>
        </p:nvPicPr>
        <p:blipFill>
          <a:blip r:embed="rId2"/>
          <a:srcRect/>
          <a:stretch/>
        </p:blipFill>
        <p:spPr>
          <a:xfrm>
            <a:off x="3699" y="693"/>
            <a:ext cx="12184602" cy="6856613"/>
          </a:xfrm>
          <a:prstGeom prst="rect">
            <a:avLst/>
          </a:prstGeom>
        </p:spPr>
      </p:pic>
    </p:spTree>
    <p:extLst>
      <p:ext uri="{BB962C8B-B14F-4D97-AF65-F5344CB8AC3E}">
        <p14:creationId xmlns:p14="http://schemas.microsoft.com/office/powerpoint/2010/main" val="393451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4D47415-C673-4C3F-8EDD-1A09656CE301}"/>
              </a:ext>
            </a:extLst>
          </p:cNvPr>
          <p:cNvSpPr>
            <a:spLocks noGrp="1"/>
          </p:cNvSpPr>
          <p:nvPr>
            <p:ph idx="1"/>
          </p:nvPr>
        </p:nvSpPr>
        <p:spPr>
          <a:xfrm>
            <a:off x="683217" y="1437145"/>
            <a:ext cx="10515600" cy="4088883"/>
          </a:xfrm>
        </p:spPr>
        <p:txBody>
          <a:bodyPr/>
          <a:lstStyle>
            <a:lvl1pPr marL="228600" indent="-228600">
              <a:buClr>
                <a:srgbClr val="EC5939"/>
              </a:buClr>
              <a:buFont typeface="Wingdings" panose="05000000000000000000" pitchFamily="2" charset="2"/>
              <a:buChar char="q"/>
              <a:defRPr sz="2400">
                <a:latin typeface="Gill Sans MT" panose="020B0502020104020203" pitchFamily="34" charset="-18"/>
              </a:defRPr>
            </a:lvl1pPr>
            <a:lvl2pPr marL="685800" indent="-228600">
              <a:buClr>
                <a:srgbClr val="EC5939"/>
              </a:buClr>
              <a:buFont typeface="Wingdings" panose="05000000000000000000" pitchFamily="2" charset="2"/>
              <a:buChar char="§"/>
              <a:defRPr sz="2000">
                <a:latin typeface="Gill Sans MT" panose="020B0502020104020203" pitchFamily="34" charset="-18"/>
              </a:defRPr>
            </a:lvl2pPr>
            <a:lvl3pPr marL="1143000" indent="-228600">
              <a:buClr>
                <a:srgbClr val="EC5939"/>
              </a:buClr>
              <a:buSzPct val="100000"/>
              <a:buFont typeface="Wingdings" panose="05000000000000000000" pitchFamily="2" charset="2"/>
              <a:buChar char="§"/>
              <a:defRPr>
                <a:latin typeface="Gill Sans MT" panose="020B0502020104020203" pitchFamily="34" charset="-18"/>
              </a:defRPr>
            </a:lvl3pPr>
            <a:lvl4pPr marL="1600200" indent="-228600">
              <a:buClr>
                <a:srgbClr val="EC5939"/>
              </a:buClr>
              <a:buFont typeface="Wingdings" panose="05000000000000000000" pitchFamily="2" charset="2"/>
              <a:buChar char="§"/>
              <a:defRPr>
                <a:latin typeface="Gill Sans MT" panose="020B0502020104020203" pitchFamily="34" charset="-18"/>
              </a:defRPr>
            </a:lvl4pPr>
            <a:lvl5pPr marL="2057400" indent="-228600">
              <a:buClr>
                <a:srgbClr val="EC5939"/>
              </a:buClr>
              <a:buFont typeface="Wingdings" panose="05000000000000000000" pitchFamily="2" charset="2"/>
              <a:buChar char="§"/>
              <a:defRPr>
                <a:latin typeface="Gill Sans MT" panose="020B0502020104020203" pitchFamily="34" charset="-18"/>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1135CE23-1596-4B47-AED0-F42924777377}"/>
              </a:ext>
            </a:extLst>
          </p:cNvPr>
          <p:cNvSpPr>
            <a:spLocks noGrp="1"/>
          </p:cNvSpPr>
          <p:nvPr>
            <p:ph type="sldNum" sz="quarter" idx="12"/>
          </p:nvPr>
        </p:nvSpPr>
        <p:spPr>
          <a:xfrm>
            <a:off x="10864312" y="6356351"/>
            <a:ext cx="1066020" cy="365123"/>
          </a:xfrm>
          <a:prstGeom prst="rect">
            <a:avLst/>
          </a:prstGeom>
        </p:spPr>
        <p:txBody>
          <a:bodyPr/>
          <a:lstStyle>
            <a:lvl1pPr>
              <a:defRPr>
                <a:latin typeface="Gill Sans MT" panose="020B0502020104020203" pitchFamily="34" charset="-18"/>
              </a:defRPr>
            </a:lvl1pPr>
          </a:lstStyle>
          <a:p>
            <a:fld id="{8FDE72CB-069D-4F61-A85C-EB6001E6ABBA}" type="slidenum">
              <a:rPr lang="pl-PL" smtClean="0"/>
              <a:pPr/>
              <a:t>‹#›</a:t>
            </a:fld>
            <a:endParaRPr lang="pl-PL" dirty="0"/>
          </a:p>
        </p:txBody>
      </p:sp>
      <p:sp>
        <p:nvSpPr>
          <p:cNvPr id="14" name="Tytuł 1">
            <a:extLst>
              <a:ext uri="{FF2B5EF4-FFF2-40B4-BE49-F238E27FC236}">
                <a16:creationId xmlns:a16="http://schemas.microsoft.com/office/drawing/2014/main" id="{02441CC2-47DD-443C-8E15-95F244A61449}"/>
              </a:ext>
            </a:extLst>
          </p:cNvPr>
          <p:cNvSpPr>
            <a:spLocks noGrp="1"/>
          </p:cNvSpPr>
          <p:nvPr>
            <p:ph type="ctrTitle"/>
          </p:nvPr>
        </p:nvSpPr>
        <p:spPr>
          <a:xfrm>
            <a:off x="1509623" y="410204"/>
            <a:ext cx="10420709" cy="611780"/>
          </a:xfrm>
        </p:spPr>
        <p:txBody>
          <a:bodyPr anchor="b">
            <a:normAutofit/>
          </a:bodyPr>
          <a:lstStyle>
            <a:lvl1pPr algn="l">
              <a:defRPr sz="2400" b="1">
                <a:latin typeface="Gill Sans MT" panose="020B0502020104020203" pitchFamily="34" charset="-18"/>
              </a:defRPr>
            </a:lvl1pPr>
          </a:lstStyle>
          <a:p>
            <a:r>
              <a:rPr lang="pl-PL" dirty="0"/>
              <a:t>Kliknij, aby edytować styl</a:t>
            </a:r>
          </a:p>
        </p:txBody>
      </p:sp>
    </p:spTree>
    <p:extLst>
      <p:ext uri="{BB962C8B-B14F-4D97-AF65-F5344CB8AC3E}">
        <p14:creationId xmlns:p14="http://schemas.microsoft.com/office/powerpoint/2010/main" val="135925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_TEORIA">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7B19C085-A330-48E8-A5F0-32D3689E5666}"/>
              </a:ext>
            </a:extLst>
          </p:cNvPr>
          <p:cNvPicPr>
            <a:picLocks noChangeAspect="1"/>
          </p:cNvPicPr>
          <p:nvPr userDrawn="1"/>
        </p:nvPicPr>
        <p:blipFill>
          <a:blip r:embed="rId2"/>
          <a:srcRect/>
          <a:stretch/>
        </p:blipFill>
        <p:spPr>
          <a:xfrm>
            <a:off x="-4634" y="693"/>
            <a:ext cx="12196634" cy="6863384"/>
          </a:xfrm>
          <a:prstGeom prst="rect">
            <a:avLst/>
          </a:prstGeom>
        </p:spPr>
      </p:pic>
      <p:sp>
        <p:nvSpPr>
          <p:cNvPr id="13" name="Tytuł 1">
            <a:extLst>
              <a:ext uri="{FF2B5EF4-FFF2-40B4-BE49-F238E27FC236}">
                <a16:creationId xmlns:a16="http://schemas.microsoft.com/office/drawing/2014/main" id="{02441CC2-47DD-443C-8E15-95F244A61449}"/>
              </a:ext>
            </a:extLst>
          </p:cNvPr>
          <p:cNvSpPr>
            <a:spLocks noGrp="1"/>
          </p:cNvSpPr>
          <p:nvPr>
            <p:ph type="ctrTitle"/>
          </p:nvPr>
        </p:nvSpPr>
        <p:spPr>
          <a:xfrm>
            <a:off x="1512991" y="2690556"/>
            <a:ext cx="7082726" cy="611780"/>
          </a:xfrm>
        </p:spPr>
        <p:txBody>
          <a:bodyPr anchor="b">
            <a:noAutofit/>
          </a:bodyPr>
          <a:lstStyle>
            <a:lvl1pPr algn="l">
              <a:defRPr sz="4000" b="1">
                <a:latin typeface="Gill Sans MT" panose="020B0502020104020203" pitchFamily="34" charset="-18"/>
              </a:defRPr>
            </a:lvl1pPr>
          </a:lstStyle>
          <a:p>
            <a:r>
              <a:rPr lang="pl-PL" dirty="0"/>
              <a:t>Kliknij, aby edytować styl</a:t>
            </a:r>
          </a:p>
        </p:txBody>
      </p:sp>
    </p:spTree>
    <p:extLst>
      <p:ext uri="{BB962C8B-B14F-4D97-AF65-F5344CB8AC3E}">
        <p14:creationId xmlns:p14="http://schemas.microsoft.com/office/powerpoint/2010/main" val="161250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_MES">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7B19C085-A330-48E8-A5F0-32D3689E5666}"/>
              </a:ext>
            </a:extLst>
          </p:cNvPr>
          <p:cNvPicPr>
            <a:picLocks noChangeAspect="1"/>
          </p:cNvPicPr>
          <p:nvPr userDrawn="1"/>
        </p:nvPicPr>
        <p:blipFill>
          <a:blip r:embed="rId2"/>
          <a:srcRect/>
          <a:stretch/>
        </p:blipFill>
        <p:spPr>
          <a:xfrm>
            <a:off x="-4633" y="693"/>
            <a:ext cx="12184600" cy="6856613"/>
          </a:xfrm>
          <a:prstGeom prst="rect">
            <a:avLst/>
          </a:prstGeom>
        </p:spPr>
      </p:pic>
      <p:sp>
        <p:nvSpPr>
          <p:cNvPr id="13" name="Tytuł 1">
            <a:extLst>
              <a:ext uri="{FF2B5EF4-FFF2-40B4-BE49-F238E27FC236}">
                <a16:creationId xmlns:a16="http://schemas.microsoft.com/office/drawing/2014/main" id="{02441CC2-47DD-443C-8E15-95F244A61449}"/>
              </a:ext>
            </a:extLst>
          </p:cNvPr>
          <p:cNvSpPr>
            <a:spLocks noGrp="1"/>
          </p:cNvSpPr>
          <p:nvPr>
            <p:ph type="ctrTitle"/>
          </p:nvPr>
        </p:nvSpPr>
        <p:spPr>
          <a:xfrm>
            <a:off x="1512991" y="2698869"/>
            <a:ext cx="7082726" cy="611780"/>
          </a:xfrm>
        </p:spPr>
        <p:txBody>
          <a:bodyPr anchor="b">
            <a:noAutofit/>
          </a:bodyPr>
          <a:lstStyle>
            <a:lvl1pPr algn="l">
              <a:defRPr sz="4000" b="1">
                <a:latin typeface="Gill Sans MT" panose="020B0502020104020203" pitchFamily="34" charset="-18"/>
              </a:defRPr>
            </a:lvl1pPr>
          </a:lstStyle>
          <a:p>
            <a:r>
              <a:rPr lang="pl-PL" dirty="0"/>
              <a:t>Kliknij, aby edytować styl</a:t>
            </a:r>
          </a:p>
        </p:txBody>
      </p:sp>
    </p:spTree>
    <p:extLst>
      <p:ext uri="{BB962C8B-B14F-4D97-AF65-F5344CB8AC3E}">
        <p14:creationId xmlns:p14="http://schemas.microsoft.com/office/powerpoint/2010/main" val="144486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12F445B-FE8D-40A5-A11D-997E5A6CA928}"/>
              </a:ext>
            </a:extLst>
          </p:cNvPr>
          <p:cNvSpPr>
            <a:spLocks noGrp="1"/>
          </p:cNvSpPr>
          <p:nvPr>
            <p:ph type="title"/>
          </p:nvPr>
        </p:nvSpPr>
        <p:spPr>
          <a:xfrm>
            <a:off x="838200" y="1022888"/>
            <a:ext cx="9282193" cy="66780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445E12DF-D9D7-427E-BEB1-ACA5DD8E9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6505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EF7CD0E-51F3-47EF-A10C-FDCCD01E6168}"/>
              </a:ext>
            </a:extLst>
          </p:cNvPr>
          <p:cNvSpPr>
            <a:spLocks noGrp="1"/>
          </p:cNvSpPr>
          <p:nvPr>
            <p:ph type="ctrTitle"/>
          </p:nvPr>
        </p:nvSpPr>
        <p:spPr>
          <a:xfrm>
            <a:off x="1429101" y="2690556"/>
            <a:ext cx="7082726" cy="611780"/>
          </a:xfrm>
        </p:spPr>
        <p:txBody>
          <a:bodyPr/>
          <a:lstStyle/>
          <a:p>
            <a:r>
              <a:rPr lang="pl-PL" dirty="0"/>
              <a:t>3. Teoria błonowa</a:t>
            </a:r>
          </a:p>
        </p:txBody>
      </p:sp>
    </p:spTree>
    <p:extLst>
      <p:ext uri="{BB962C8B-B14F-4D97-AF65-F5344CB8AC3E}">
        <p14:creationId xmlns:p14="http://schemas.microsoft.com/office/powerpoint/2010/main" val="212081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10</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A4C5CF37-39E4-407C-931E-F43C8FE68F4A}"/>
              </a:ext>
            </a:extLst>
          </p:cNvPr>
          <p:cNvSpPr/>
          <p:nvPr/>
        </p:nvSpPr>
        <p:spPr>
          <a:xfrm>
            <a:off x="592822" y="1695512"/>
            <a:ext cx="10888910" cy="3466975"/>
          </a:xfrm>
          <a:prstGeom prst="rect">
            <a:avLst/>
          </a:prstGeom>
        </p:spPr>
        <p:txBody>
          <a:bodyPr wrap="square">
            <a:spAutoFit/>
          </a:bodyPr>
          <a:lstStyle/>
          <a:p>
            <a:pPr algn="just">
              <a:lnSpc>
                <a:spcPct val="107000"/>
              </a:lnSpc>
              <a:spcAft>
                <a:spcPts val="800"/>
              </a:spcAft>
            </a:pPr>
            <a:r>
              <a:rPr lang="pl-PL" sz="2000" dirty="0">
                <a:latin typeface="Gill Sans MT" panose="020B0502020104020203" pitchFamily="34" charset="-18"/>
                <a:ea typeface="Calibri" panose="020F0502020204030204" pitchFamily="34" charset="0"/>
                <a:cs typeface="Calibri" panose="020F0502020204030204" pitchFamily="34" charset="0"/>
              </a:rPr>
              <a:t>Wtedy siła wypadkowa od ciśnienia równa się iloczynowi tego ciśnienia przez pole bieżącego równoleżnika i nie zależy od kształtu południka (patrz rys. 9). W przypadku zbiornika z cieczą (hydrostatyczne ciśnienie liniowo zmienne) stosowana bywa inna niż według wzoru (17) metoda rozwiązania. Warunkowi równowagi będzie podlegała myślowo odcięta część zbiornika wraz z zawartą w tej części cieczą. </a:t>
            </a:r>
            <a:endParaRPr lang="pl-PL" sz="2000" dirty="0">
              <a:latin typeface="Gill Sans MT" panose="020B0502020104020203" pitchFamily="34" charset="-18"/>
              <a:ea typeface="Calibri" panose="020F0502020204030204" pitchFamily="34" charset="0"/>
              <a:cs typeface="Times New Roman" panose="02020603050405020304" pitchFamily="18" charset="0"/>
            </a:endParaRPr>
          </a:p>
          <a:p>
            <a:pPr algn="just">
              <a:lnSpc>
                <a:spcPct val="107000"/>
              </a:lnSpc>
              <a:spcAft>
                <a:spcPts val="800"/>
              </a:spcAft>
            </a:pPr>
            <a:r>
              <a:rPr lang="pl-PL" sz="2000" dirty="0">
                <a:latin typeface="Gill Sans MT" panose="020B0502020104020203" pitchFamily="34" charset="-18"/>
                <a:ea typeface="Calibri" panose="020F0502020204030204" pitchFamily="34" charset="0"/>
                <a:cs typeface="Times New Roman" panose="02020603050405020304" pitchFamily="18" charset="0"/>
              </a:rPr>
              <a:t>Ostatecznie równania (15) i (16) służą do obliczenia dwóch składowych głównych płaskiego stanu naprężenia. Zadanie zalicza się do kategorii statycznie wyznaczalnych o czym świadczy prostota rozwiązania. Niemniej jednak wymagany jest pewien komentarz dotyczący zarówno zastosowania w konkretnych zadaniach jak i ograniczeń teorii błonowej. Rysunek (10) przedstawia południk z szeregiem punktów szczególnych. </a:t>
            </a:r>
          </a:p>
        </p:txBody>
      </p:sp>
    </p:spTree>
    <p:extLst>
      <p:ext uri="{BB962C8B-B14F-4D97-AF65-F5344CB8AC3E}">
        <p14:creationId xmlns:p14="http://schemas.microsoft.com/office/powerpoint/2010/main" val="246484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11</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pic>
        <p:nvPicPr>
          <p:cNvPr id="5" name="Obraz 4">
            <a:extLst>
              <a:ext uri="{FF2B5EF4-FFF2-40B4-BE49-F238E27FC236}">
                <a16:creationId xmlns:a16="http://schemas.microsoft.com/office/drawing/2014/main" id="{6790CCB3-115C-439F-8B82-015334BF7AA7}"/>
              </a:ext>
            </a:extLst>
          </p:cNvPr>
          <p:cNvPicPr/>
          <p:nvPr/>
        </p:nvPicPr>
        <p:blipFill>
          <a:blip r:embed="rId2"/>
          <a:stretch>
            <a:fillRect/>
          </a:stretch>
        </p:blipFill>
        <p:spPr>
          <a:xfrm>
            <a:off x="658366" y="1912287"/>
            <a:ext cx="10875268" cy="2883049"/>
          </a:xfrm>
          <a:prstGeom prst="rect">
            <a:avLst/>
          </a:prstGeom>
        </p:spPr>
      </p:pic>
      <p:sp>
        <p:nvSpPr>
          <p:cNvPr id="2" name="Prostokąt 1">
            <a:extLst>
              <a:ext uri="{FF2B5EF4-FFF2-40B4-BE49-F238E27FC236}">
                <a16:creationId xmlns:a16="http://schemas.microsoft.com/office/drawing/2014/main" id="{74FF7FAE-9F7D-4EBF-BD92-B5060BB92B32}"/>
              </a:ext>
            </a:extLst>
          </p:cNvPr>
          <p:cNvSpPr/>
          <p:nvPr/>
        </p:nvSpPr>
        <p:spPr>
          <a:xfrm>
            <a:off x="3423345" y="5036762"/>
            <a:ext cx="5328382" cy="369717"/>
          </a:xfrm>
          <a:prstGeom prst="rect">
            <a:avLst/>
          </a:prstGeom>
        </p:spPr>
        <p:txBody>
          <a:bodyPr wrap="none">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Rys. 10. Omówienie punktów szczególnych w powłoce.</a:t>
            </a:r>
          </a:p>
        </p:txBody>
      </p:sp>
    </p:spTree>
    <p:extLst>
      <p:ext uri="{BB962C8B-B14F-4D97-AF65-F5344CB8AC3E}">
        <p14:creationId xmlns:p14="http://schemas.microsoft.com/office/powerpoint/2010/main" val="258426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12</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07881169-D386-4E61-BE30-43A0C0A4782D}"/>
              </a:ext>
            </a:extLst>
          </p:cNvPr>
          <p:cNvSpPr/>
          <p:nvPr/>
        </p:nvSpPr>
        <p:spPr>
          <a:xfrm>
            <a:off x="623976" y="1963422"/>
            <a:ext cx="10533381" cy="1264642"/>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Na całym odcinku DAC południka środek </a:t>
            </a:r>
            <a:r>
              <a:rPr lang="pl-PL" i="1" dirty="0" err="1">
                <a:latin typeface="Gill Sans MT" panose="020B0502020104020203" pitchFamily="34" charset="-18"/>
                <a:ea typeface="Calibri" panose="020F0502020204030204" pitchFamily="34" charset="0"/>
                <a:cs typeface="Times New Roman" panose="02020603050405020304" pitchFamily="18" charset="0"/>
              </a:rPr>
              <a:t>O</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dirty="0">
                <a:latin typeface="Gill Sans MT" panose="020B0502020104020203" pitchFamily="34" charset="-18"/>
                <a:ea typeface="Calibri" panose="020F0502020204030204" pitchFamily="34" charset="0"/>
                <a:cs typeface="Times New Roman" panose="02020603050405020304" pitchFamily="18" charset="0"/>
              </a:rPr>
              <a:t> promienia krzywizny południkowej leży na zewnątrz. Wtedy do równania Laplace’a podstawia się wielkość </a:t>
            </a:r>
            <a:r>
              <a:rPr lang="pl-PL" i="1" dirty="0" err="1">
                <a:latin typeface="Gill Sans MT" panose="020B0502020104020203" pitchFamily="34" charset="-18"/>
                <a:ea typeface="Calibri" panose="020F0502020204030204" pitchFamily="34" charset="0"/>
                <a:cs typeface="Calibri" panose="020F0502020204030204" pitchFamily="34" charset="0"/>
              </a:rPr>
              <a:t>ρ</a:t>
            </a:r>
            <a:r>
              <a:rPr lang="pl-PL"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 ze znakiem minus. W wierzchołku ostrym F stan naprężenia zanika, tzn.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dirty="0">
                <a:latin typeface="Gill Sans MT" panose="020B0502020104020203" pitchFamily="34" charset="-18"/>
                <a:ea typeface="Calibri" panose="020F0502020204030204" pitchFamily="34" charset="0"/>
                <a:cs typeface="Times New Roman" panose="02020603050405020304" pitchFamily="18" charset="0"/>
              </a:rPr>
              <a:t> i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dirty="0">
                <a:latin typeface="Gill Sans MT" panose="020B0502020104020203" pitchFamily="34" charset="-18"/>
                <a:ea typeface="Calibri" panose="020F0502020204030204" pitchFamily="34" charset="0"/>
                <a:cs typeface="Times New Roman" panose="02020603050405020304" pitchFamily="18" charset="0"/>
              </a:rPr>
              <a:t> są równe zero. Z kolei w gładkim wierzchołku B naprężenia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dirty="0">
                <a:latin typeface="Gill Sans MT" panose="020B0502020104020203" pitchFamily="34" charset="-18"/>
                <a:ea typeface="Calibri" panose="020F0502020204030204" pitchFamily="34" charset="0"/>
                <a:cs typeface="Times New Roman" panose="02020603050405020304" pitchFamily="18" charset="0"/>
              </a:rPr>
              <a:t> i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dirty="0">
                <a:latin typeface="Gill Sans MT" panose="020B0502020104020203" pitchFamily="34" charset="-18"/>
                <a:ea typeface="Calibri" panose="020F0502020204030204" pitchFamily="34" charset="0"/>
                <a:cs typeface="Times New Roman" panose="02020603050405020304" pitchFamily="18" charset="0"/>
              </a:rPr>
              <a:t>  nie zanikają a ponadto są sobie równe i wynoszą: </a:t>
            </a:r>
          </a:p>
        </p:txBody>
      </p:sp>
      <mc:AlternateContent xmlns:mc="http://schemas.openxmlformats.org/markup-compatibility/2006" xmlns:a14="http://schemas.microsoft.com/office/drawing/2010/main">
        <mc:Choice Requires="a14">
          <p:sp>
            <p:nvSpPr>
              <p:cNvPr id="5" name="Prostokąt 4">
                <a:extLst>
                  <a:ext uri="{FF2B5EF4-FFF2-40B4-BE49-F238E27FC236}">
                    <a16:creationId xmlns:a16="http://schemas.microsoft.com/office/drawing/2014/main" id="{D735A752-7EC6-455E-8852-C7FA9CEB1D21}"/>
                  </a:ext>
                </a:extLst>
              </p:cNvPr>
              <p:cNvSpPr/>
              <p:nvPr/>
            </p:nvSpPr>
            <p:spPr>
              <a:xfrm>
                <a:off x="3647035" y="3630622"/>
                <a:ext cx="4897929" cy="6272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i="1">
                              <a:latin typeface="Cambria Math" panose="02040503050406030204" pitchFamily="18" charset="0"/>
                            </a:rPr>
                            <m:t>𝜎</m:t>
                          </m:r>
                        </m:e>
                        <m:sub>
                          <m:r>
                            <a:rPr lang="pl-PL" sz="2000" i="1">
                              <a:latin typeface="Cambria Math" panose="02040503050406030204" pitchFamily="18" charset="0"/>
                            </a:rPr>
                            <m:t>𝑝</m:t>
                          </m:r>
                        </m:sub>
                      </m:sSub>
                      <m:r>
                        <a:rPr lang="pl-PL" sz="2000" i="1">
                          <a:latin typeface="Cambria Math" panose="02040503050406030204" pitchFamily="18" charset="0"/>
                        </a:rPr>
                        <m:t>=</m:t>
                      </m:r>
                      <m:f>
                        <m:fPr>
                          <m:ctrlPr>
                            <a:rPr lang="pl-PL" sz="2000" i="1" smtClean="0">
                              <a:latin typeface="Cambria Math" panose="02040503050406030204" pitchFamily="18" charset="0"/>
                            </a:rPr>
                          </m:ctrlPr>
                        </m:fPr>
                        <m:num>
                          <m:r>
                            <a:rPr lang="pl-PL" sz="2000" i="1">
                              <a:latin typeface="Cambria Math" panose="02040503050406030204" pitchFamily="18" charset="0"/>
                            </a:rPr>
                            <m:t>𝑝</m:t>
                          </m:r>
                          <m:sSub>
                            <m:sSubPr>
                              <m:ctrlPr>
                                <a:rPr lang="pl-PL" sz="2000" i="1">
                                  <a:latin typeface="Cambria Math" panose="02040503050406030204" pitchFamily="18" charset="0"/>
                                </a:rPr>
                              </m:ctrlPr>
                            </m:sSubPr>
                            <m:e>
                              <m:r>
                                <a:rPr lang="pl-PL" sz="2000" i="1">
                                  <a:latin typeface="Cambria Math" panose="02040503050406030204" pitchFamily="18" charset="0"/>
                                </a:rPr>
                                <m:t>𝜌</m:t>
                              </m:r>
                            </m:e>
                            <m:sub>
                              <m:r>
                                <a:rPr lang="pl-PL" sz="2000" i="1">
                                  <a:latin typeface="Cambria Math" panose="02040503050406030204" pitchFamily="18" charset="0"/>
                                </a:rPr>
                                <m:t>𝑝𝐵</m:t>
                              </m:r>
                            </m:sub>
                          </m:sSub>
                        </m:num>
                        <m:den>
                          <m:r>
                            <a:rPr lang="pl-PL" sz="2000" i="1">
                              <a:latin typeface="Cambria Math" panose="02040503050406030204" pitchFamily="18" charset="0"/>
                            </a:rPr>
                            <m:t>2</m:t>
                          </m:r>
                          <m:r>
                            <a:rPr lang="pl-PL" sz="2000" i="1">
                              <a:latin typeface="Cambria Math" panose="02040503050406030204" pitchFamily="18" charset="0"/>
                            </a:rPr>
                            <m:t>𝛿</m:t>
                          </m:r>
                        </m:den>
                      </m:f>
                      <m:r>
                        <a:rPr lang="pl-PL" sz="2000" i="1">
                          <a:latin typeface="Cambria Math" panose="02040503050406030204" pitchFamily="18" charset="0"/>
                        </a:rPr>
                        <m:t>,  </m:t>
                      </m:r>
                      <m:sSub>
                        <m:sSubPr>
                          <m:ctrlPr>
                            <a:rPr lang="pl-PL" sz="2000" i="1">
                              <a:latin typeface="Cambria Math" panose="02040503050406030204" pitchFamily="18" charset="0"/>
                            </a:rPr>
                          </m:ctrlPr>
                        </m:sSubPr>
                        <m:e>
                          <m:r>
                            <a:rPr lang="pl-PL" sz="2000" i="1">
                              <a:latin typeface="Cambria Math" panose="02040503050406030204" pitchFamily="18" charset="0"/>
                            </a:rPr>
                            <m:t>𝜎</m:t>
                          </m:r>
                        </m:e>
                        <m:sub>
                          <m:r>
                            <a:rPr lang="pl-PL" sz="2000" i="1">
                              <a:latin typeface="Cambria Math" panose="02040503050406030204" pitchFamily="18" charset="0"/>
                            </a:rPr>
                            <m:t>𝑡</m:t>
                          </m:r>
                        </m:sub>
                      </m:sSub>
                      <m:r>
                        <a:rPr lang="pl-PL" sz="2000" i="1">
                          <a:latin typeface="Cambria Math" panose="02040503050406030204" pitchFamily="18" charset="0"/>
                        </a:rPr>
                        <m:t>=</m:t>
                      </m:r>
                      <m:f>
                        <m:fPr>
                          <m:ctrlPr>
                            <a:rPr lang="pl-PL" sz="2000" i="1">
                              <a:latin typeface="Cambria Math" panose="02040503050406030204" pitchFamily="18" charset="0"/>
                            </a:rPr>
                          </m:ctrlPr>
                        </m:fPr>
                        <m:num>
                          <m:r>
                            <a:rPr lang="pl-PL" sz="2000" i="1">
                              <a:latin typeface="Cambria Math" panose="02040503050406030204" pitchFamily="18" charset="0"/>
                            </a:rPr>
                            <m:t>𝑝</m:t>
                          </m:r>
                          <m:sSub>
                            <m:sSubPr>
                              <m:ctrlPr>
                                <a:rPr lang="pl-PL" sz="2000" i="1">
                                  <a:latin typeface="Cambria Math" panose="02040503050406030204" pitchFamily="18" charset="0"/>
                                </a:rPr>
                              </m:ctrlPr>
                            </m:sSubPr>
                            <m:e>
                              <m:r>
                                <a:rPr lang="pl-PL" sz="2000" i="1">
                                  <a:latin typeface="Cambria Math" panose="02040503050406030204" pitchFamily="18" charset="0"/>
                                </a:rPr>
                                <m:t>𝜌</m:t>
                              </m:r>
                            </m:e>
                            <m:sub>
                              <m:r>
                                <a:rPr lang="pl-PL" sz="2000" i="1">
                                  <a:latin typeface="Cambria Math" panose="02040503050406030204" pitchFamily="18" charset="0"/>
                                </a:rPr>
                                <m:t>𝑡𝐵</m:t>
                              </m:r>
                            </m:sub>
                          </m:sSub>
                        </m:num>
                        <m:den>
                          <m:r>
                            <a:rPr lang="pl-PL" sz="2000" i="1">
                              <a:latin typeface="Cambria Math" panose="02040503050406030204" pitchFamily="18" charset="0"/>
                            </a:rPr>
                            <m:t>2</m:t>
                          </m:r>
                          <m:r>
                            <a:rPr lang="pl-PL" sz="2000" i="1">
                              <a:latin typeface="Cambria Math" panose="02040503050406030204" pitchFamily="18" charset="0"/>
                            </a:rPr>
                            <m:t>𝛿</m:t>
                          </m:r>
                        </m:den>
                      </m:f>
                      <m:r>
                        <a:rPr lang="pl-PL" sz="2000" i="1">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𝜎</m:t>
                          </m:r>
                        </m:e>
                        <m:sub>
                          <m:r>
                            <a:rPr lang="pl-PL" sz="2000" i="1">
                              <a:latin typeface="Cambria Math" panose="02040503050406030204" pitchFamily="18" charset="0"/>
                            </a:rPr>
                            <m:t>𝑝</m:t>
                          </m:r>
                        </m:sub>
                      </m:sSub>
                      <m:r>
                        <a:rPr lang="pl-PL" sz="2000" b="0" i="1" smtClean="0">
                          <a:latin typeface="Cambria Math" panose="02040503050406030204" pitchFamily="18" charset="0"/>
                        </a:rPr>
                        <m:t>,</m:t>
                      </m:r>
                    </m:oMath>
                  </m:oMathPara>
                </a14:m>
                <a:endParaRPr lang="pl-PL" sz="2000" i="1" dirty="0"/>
              </a:p>
            </p:txBody>
          </p:sp>
        </mc:Choice>
        <mc:Fallback xmlns="">
          <p:sp>
            <p:nvSpPr>
              <p:cNvPr id="5" name="Prostokąt 4">
                <a:extLst>
                  <a:ext uri="{FF2B5EF4-FFF2-40B4-BE49-F238E27FC236}">
                    <a16:creationId xmlns:a16="http://schemas.microsoft.com/office/drawing/2014/main" id="{D735A752-7EC6-455E-8852-C7FA9CEB1D21}"/>
                  </a:ext>
                </a:extLst>
              </p:cNvPr>
              <p:cNvSpPr>
                <a:spLocks noRot="1" noChangeAspect="1" noMove="1" noResize="1" noEditPoints="1" noAdjustHandles="1" noChangeArrowheads="1" noChangeShapeType="1" noTextEdit="1"/>
              </p:cNvSpPr>
              <p:nvPr/>
            </p:nvSpPr>
            <p:spPr>
              <a:xfrm>
                <a:off x="3647035" y="3630622"/>
                <a:ext cx="4897929" cy="627288"/>
              </a:xfrm>
              <a:prstGeom prst="rect">
                <a:avLst/>
              </a:prstGeom>
              <a:blipFill>
                <a:blip r:embed="rId2"/>
                <a:stretch>
                  <a:fillRect/>
                </a:stretch>
              </a:blipFill>
            </p:spPr>
            <p:txBody>
              <a:bodyPr/>
              <a:lstStyle/>
              <a:p>
                <a:r>
                  <a:rPr lang="pl-PL">
                    <a:noFill/>
                  </a:rPr>
                  <a:t> </a:t>
                </a:r>
              </a:p>
            </p:txBody>
          </p:sp>
        </mc:Fallback>
      </mc:AlternateContent>
      <p:sp>
        <p:nvSpPr>
          <p:cNvPr id="6" name="Prostokąt 5">
            <a:extLst>
              <a:ext uri="{FF2B5EF4-FFF2-40B4-BE49-F238E27FC236}">
                <a16:creationId xmlns:a16="http://schemas.microsoft.com/office/drawing/2014/main" id="{F33A016B-2B03-4E85-8A9F-4EF91D6CAC27}"/>
              </a:ext>
            </a:extLst>
          </p:cNvPr>
          <p:cNvSpPr/>
          <p:nvPr/>
        </p:nvSpPr>
        <p:spPr>
          <a:xfrm>
            <a:off x="623976" y="4633906"/>
            <a:ext cx="8520024" cy="375552"/>
          </a:xfrm>
          <a:prstGeom prst="rect">
            <a:avLst/>
          </a:prstGeom>
        </p:spPr>
        <p:txBody>
          <a:bodyPr wrap="square">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Calibri" panose="020F0502020204030204" pitchFamily="34" charset="0"/>
              </a:rPr>
              <a:t>ponieważ w wierzchołku B promienie krzywizny </a:t>
            </a:r>
            <a:r>
              <a:rPr lang="pl-PL" i="1" dirty="0" err="1">
                <a:latin typeface="Gill Sans MT" panose="020B0502020104020203" pitchFamily="34" charset="-18"/>
                <a:ea typeface="Calibri" panose="020F0502020204030204" pitchFamily="34" charset="0"/>
                <a:cs typeface="Calibri" panose="020F0502020204030204" pitchFamily="34" charset="0"/>
              </a:rPr>
              <a:t>ρ</a:t>
            </a:r>
            <a:r>
              <a:rPr lang="pl-PL" i="1" baseline="-25000" dirty="0" err="1">
                <a:latin typeface="Gill Sans MT" panose="020B0502020104020203" pitchFamily="34" charset="-18"/>
                <a:ea typeface="Calibri" panose="020F0502020204030204" pitchFamily="34" charset="0"/>
                <a:cs typeface="Calibri" panose="020F0502020204030204" pitchFamily="34" charset="0"/>
              </a:rPr>
              <a:t>pB</a:t>
            </a:r>
            <a:r>
              <a:rPr lang="pl-PL" dirty="0">
                <a:latin typeface="Gill Sans MT" panose="020B0502020104020203" pitchFamily="34" charset="-18"/>
                <a:ea typeface="Calibri" panose="020F0502020204030204" pitchFamily="34" charset="0"/>
                <a:cs typeface="Calibri" panose="020F0502020204030204" pitchFamily="34" charset="0"/>
              </a:rPr>
              <a:t> i </a:t>
            </a:r>
            <a:r>
              <a:rPr lang="pl-PL" i="1" dirty="0" err="1">
                <a:latin typeface="Gill Sans MT" panose="020B0502020104020203" pitchFamily="34" charset="-18"/>
                <a:ea typeface="Calibri" panose="020F0502020204030204" pitchFamily="34" charset="0"/>
                <a:cs typeface="Calibri" panose="020F0502020204030204" pitchFamily="34" charset="0"/>
              </a:rPr>
              <a:t>ρ</a:t>
            </a:r>
            <a:r>
              <a:rPr lang="pl-PL" i="1" baseline="-25000" dirty="0" err="1">
                <a:latin typeface="Gill Sans MT" panose="020B0502020104020203" pitchFamily="34" charset="-18"/>
                <a:ea typeface="Calibri" panose="020F0502020204030204" pitchFamily="34" charset="0"/>
                <a:cs typeface="Calibri" panose="020F0502020204030204" pitchFamily="34" charset="0"/>
              </a:rPr>
              <a:t>tB</a:t>
            </a:r>
            <a:r>
              <a:rPr lang="pl-PL" i="1"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są nierozróżnialne. </a:t>
            </a:r>
            <a:endParaRPr lang="pl-PL" dirty="0">
              <a:latin typeface="Gill Sans MT" panose="020B0502020104020203" pitchFamily="34"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33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13</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mc:AlternateContent xmlns:mc="http://schemas.openxmlformats.org/markup-compatibility/2006" xmlns:a14="http://schemas.microsoft.com/office/drawing/2010/main">
        <mc:Choice Requires="a14">
          <p:sp>
            <p:nvSpPr>
              <p:cNvPr id="2" name="Prostokąt 1">
                <a:extLst>
                  <a:ext uri="{FF2B5EF4-FFF2-40B4-BE49-F238E27FC236}">
                    <a16:creationId xmlns:a16="http://schemas.microsoft.com/office/drawing/2014/main" id="{2CFCE733-B42F-4EAA-A8EA-8C652606467B}"/>
                  </a:ext>
                </a:extLst>
              </p:cNvPr>
              <p:cNvSpPr/>
              <p:nvPr/>
            </p:nvSpPr>
            <p:spPr>
              <a:xfrm>
                <a:off x="548081" y="1600454"/>
                <a:ext cx="6096000" cy="3657091"/>
              </a:xfrm>
              <a:prstGeom prst="rect">
                <a:avLst/>
              </a:prstGeom>
            </p:spPr>
            <p:txBody>
              <a:bodyPr>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Calibri" panose="020F0502020204030204" pitchFamily="34" charset="0"/>
                  </a:rPr>
                  <a:t>Wzory teorii błonowej nie obowiązują w otoczeniu punktów E i D południka. Wprawdzie południk w E i D jest gładki ale przeskoku doznaje promień krzywizny południkowej </a:t>
                </a:r>
                <a:r>
                  <a:rPr lang="pl-PL" i="1" dirty="0" err="1">
                    <a:latin typeface="Gill Sans MT" panose="020B0502020104020203" pitchFamily="34" charset="-18"/>
                    <a:ea typeface="Calibri" panose="020F0502020204030204" pitchFamily="34" charset="0"/>
                    <a:cs typeface="Calibri" panose="020F0502020204030204" pitchFamily="34" charset="0"/>
                  </a:rPr>
                  <a:t>ρ</a:t>
                </a:r>
                <a:r>
                  <a:rPr lang="pl-PL"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baseline="-25000"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a:latin typeface="Gill Sans MT" panose="020B0502020104020203" pitchFamily="34" charset="-18"/>
                    <a:ea typeface="Calibri" panose="020F0502020204030204" pitchFamily="34" charset="0"/>
                    <a:cs typeface="Times New Roman" panose="02020603050405020304" pitchFamily="18" charset="0"/>
                  </a:rPr>
                  <a:t>ukryta nieciągłość)</a:t>
                </a:r>
                <a:r>
                  <a:rPr lang="pl-PL" dirty="0">
                    <a:latin typeface="Gill Sans MT" panose="020B0502020104020203" pitchFamily="34" charset="-18"/>
                    <a:ea typeface="Calibri" panose="020F0502020204030204" pitchFamily="34" charset="0"/>
                    <a:cs typeface="Calibri" panose="020F0502020204030204" pitchFamily="34" charset="0"/>
                  </a:rPr>
                  <a:t>. Sytuację tą wyjaśnia rys. 11.  Następuje przeskok naprężenia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i="1"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dirty="0">
                    <a:latin typeface="Gill Sans MT" panose="020B0502020104020203" pitchFamily="34" charset="-18"/>
                    <a:ea typeface="Calibri" panose="020F0502020204030204" pitchFamily="34" charset="0"/>
                    <a:cs typeface="Times New Roman" panose="02020603050405020304" pitchFamily="18" charset="0"/>
                  </a:rPr>
                  <a:t>, odkształcenia </a:t>
                </a:r>
                <a:r>
                  <a:rPr lang="pl-PL" i="1" dirty="0" err="1">
                    <a:latin typeface="Gill Sans MT" panose="020B0502020104020203" pitchFamily="34" charset="-18"/>
                    <a:ea typeface="Calibri" panose="020F0502020204030204" pitchFamily="34" charset="0"/>
                    <a:cs typeface="Calibri" panose="020F0502020204030204" pitchFamily="34" charset="0"/>
                  </a:rPr>
                  <a:t>ε</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dirty="0">
                    <a:latin typeface="Gill Sans MT" panose="020B0502020104020203" pitchFamily="34" charset="-18"/>
                    <a:ea typeface="Calibri" panose="020F0502020204030204" pitchFamily="34" charset="0"/>
                    <a:cs typeface="Times New Roman" panose="02020603050405020304" pitchFamily="18" charset="0"/>
                  </a:rPr>
                  <a:t> oraz przeskok przyrostu promienia </a:t>
                </a:r>
                <a:r>
                  <a:rPr lang="pl-PL" i="1" dirty="0" err="1">
                    <a:latin typeface="Gill Sans MT" panose="020B0502020104020203" pitchFamily="34" charset="-18"/>
                    <a:ea typeface="Calibri" panose="020F0502020204030204" pitchFamily="34" charset="0"/>
                    <a:cs typeface="Calibri" panose="020F0502020204030204" pitchFamily="34" charset="0"/>
                  </a:rPr>
                  <a:t>Δ</a:t>
                </a:r>
                <a:r>
                  <a:rPr lang="pl-PL" i="1" dirty="0" err="1">
                    <a:latin typeface="Gill Sans MT" panose="020B0502020104020203" pitchFamily="34" charset="-18"/>
                    <a:ea typeface="Calibri" panose="020F0502020204030204" pitchFamily="34" charset="0"/>
                    <a:cs typeface="Times New Roman" panose="02020603050405020304" pitchFamily="18" charset="0"/>
                  </a:rPr>
                  <a:t>r</a:t>
                </a:r>
                <a:r>
                  <a:rPr lang="pl-PL" i="1" dirty="0">
                    <a:latin typeface="Gill Sans MT" panose="020B0502020104020203" pitchFamily="34" charset="-18"/>
                    <a:ea typeface="Calibri" panose="020F0502020204030204" pitchFamily="34" charset="0"/>
                    <a:cs typeface="Times New Roman" panose="02020603050405020304" pitchFamily="18" charset="0"/>
                  </a:rPr>
                  <a:t> </a:t>
                </a:r>
                <a:r>
                  <a:rPr lang="pl-PL" dirty="0">
                    <a:latin typeface="Gill Sans MT" panose="020B0502020104020203" pitchFamily="34" charset="-18"/>
                    <a:ea typeface="Calibri" panose="020F0502020204030204" pitchFamily="34" charset="0"/>
                    <a:cs typeface="Times New Roman" panose="02020603050405020304" pitchFamily="18" charset="0"/>
                  </a:rPr>
                  <a:t>. Ponieważ na ciągłej powierzchni płaszcza takie rozejście jest niemożliwe, brzegi z obu stron muszą się dogiąć, a to dowodzi istnienia korygującego naprężenia w otoczeniu  </a:t>
                </a:r>
                <a:r>
                  <a:rPr lang="pl-PL" dirty="0">
                    <a:latin typeface="Gill Sans MT" panose="020B0502020104020203" pitchFamily="34" charset="-18"/>
                    <a:ea typeface="Calibri" panose="020F0502020204030204" pitchFamily="34" charset="0"/>
                    <a:cs typeface="Calibri" panose="020F0502020204030204" pitchFamily="34" charset="0"/>
                  </a:rPr>
                  <a:t>E i D. Te dodatkowe naprężenia mają charakter wybitnie lokalny, ponadto oprócz części </a:t>
                </a:r>
                <a:r>
                  <a:rPr lang="pl-PL" dirty="0" err="1">
                    <a:latin typeface="Gill Sans MT" panose="020B0502020104020203" pitchFamily="34" charset="-18"/>
                    <a:ea typeface="Calibri" panose="020F0502020204030204" pitchFamily="34" charset="0"/>
                    <a:cs typeface="Calibri" panose="020F0502020204030204" pitchFamily="34" charset="0"/>
                  </a:rPr>
                  <a:t>giętnej</a:t>
                </a:r>
                <a:r>
                  <a:rPr lang="pl-PL" dirty="0">
                    <a:latin typeface="Gill Sans MT" panose="020B0502020104020203" pitchFamily="34" charset="-18"/>
                    <a:ea typeface="Calibri" panose="020F0502020204030204" pitchFamily="34" charset="0"/>
                    <a:cs typeface="Calibri" panose="020F0502020204030204" pitchFamily="34" charset="0"/>
                  </a:rPr>
                  <a:t> liniowo zmiennej po grubości </a:t>
                </a:r>
                <a:r>
                  <a:rPr lang="pl-PL" dirty="0">
                    <a:latin typeface="Gill Sans MT" panose="020B0502020104020203" pitchFamily="34" charset="-18"/>
                    <a:ea typeface="Calibri" panose="020F0502020204030204" pitchFamily="34" charset="0"/>
                    <a:cs typeface="Times New Roman" panose="02020603050405020304" pitchFamily="18" charset="0"/>
                  </a:rPr>
                  <a:t> generują korektę części błonowej. Strefa zaburzenia po każdej stronie ma szerokość rzędu   </a:t>
                </a:r>
                <a14:m>
                  <m:oMath xmlns:m="http://schemas.openxmlformats.org/officeDocument/2006/math">
                    <m:rad>
                      <m:radPr>
                        <m:degHide m:val="on"/>
                        <m:ctrlPr>
                          <a:rPr lang="pl-PL" i="1">
                            <a:latin typeface="Cambria Math" panose="02040503050406030204" pitchFamily="18" charset="0"/>
                            <a:ea typeface="Calibri" panose="020F0502020204030204" pitchFamily="34" charset="0"/>
                            <a:cs typeface="Times New Roman" panose="02020603050405020304" pitchFamily="18" charset="0"/>
                          </a:rPr>
                        </m:ctrlPr>
                      </m:radPr>
                      <m:deg/>
                      <m:e>
                        <m:r>
                          <a:rPr lang="pl-PL" i="1">
                            <a:latin typeface="Cambria Math" panose="02040503050406030204" pitchFamily="18" charset="0"/>
                            <a:ea typeface="Calibri" panose="020F0502020204030204" pitchFamily="34" charset="0"/>
                            <a:cs typeface="Times New Roman" panose="02020603050405020304" pitchFamily="18" charset="0"/>
                          </a:rPr>
                          <m:t>𝑟</m:t>
                        </m:r>
                        <m:r>
                          <a:rPr lang="pl-PL" i="1">
                            <a:latin typeface="Cambria Math" panose="02040503050406030204" pitchFamily="18" charset="0"/>
                            <a:ea typeface="Calibri" panose="020F0502020204030204" pitchFamily="34" charset="0"/>
                            <a:cs typeface="Times New Roman" panose="02020603050405020304" pitchFamily="18" charset="0"/>
                          </a:rPr>
                          <m:t>𝛿</m:t>
                        </m:r>
                      </m:e>
                    </m:rad>
                  </m:oMath>
                </a14:m>
                <a:r>
                  <a:rPr lang="pl-PL" dirty="0">
                    <a:latin typeface="Gill Sans MT" panose="020B0502020104020203" pitchFamily="34" charset="-18"/>
                    <a:ea typeface="Times New Roman" panose="02020603050405020304" pitchFamily="18" charset="0"/>
                    <a:cs typeface="Times New Roman" panose="02020603050405020304" pitchFamily="18" charset="0"/>
                  </a:rPr>
                  <a:t>|</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 </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a:latin typeface="Gill Sans MT" panose="020B0502020104020203" pitchFamily="34" charset="-18"/>
                    <a:ea typeface="Calibri" panose="020F0502020204030204" pitchFamily="34" charset="0"/>
                    <a:cs typeface="Calibri" panose="020F0502020204030204" pitchFamily="34" charset="0"/>
                  </a:rPr>
                  <a:t>”|).</a:t>
                </a:r>
                <a:endParaRPr lang="pl-PL" dirty="0">
                  <a:latin typeface="Gill Sans MT" panose="020B0502020104020203" pitchFamily="34" charset="-18"/>
                  <a:ea typeface="Calibri" panose="020F0502020204030204" pitchFamily="34" charset="0"/>
                  <a:cs typeface="Times New Roman" panose="02020603050405020304" pitchFamily="18" charset="0"/>
                </a:endParaRPr>
              </a:p>
            </p:txBody>
          </p:sp>
        </mc:Choice>
        <mc:Fallback xmlns="">
          <p:sp>
            <p:nvSpPr>
              <p:cNvPr id="2" name="Prostokąt 1">
                <a:extLst>
                  <a:ext uri="{FF2B5EF4-FFF2-40B4-BE49-F238E27FC236}">
                    <a16:creationId xmlns:a16="http://schemas.microsoft.com/office/drawing/2014/main" id="{2CFCE733-B42F-4EAA-A8EA-8C652606467B}"/>
                  </a:ext>
                </a:extLst>
              </p:cNvPr>
              <p:cNvSpPr>
                <a:spLocks noRot="1" noChangeAspect="1" noMove="1" noResize="1" noEditPoints="1" noAdjustHandles="1" noChangeArrowheads="1" noChangeShapeType="1" noTextEdit="1"/>
              </p:cNvSpPr>
              <p:nvPr/>
            </p:nvSpPr>
            <p:spPr>
              <a:xfrm>
                <a:off x="548081" y="1600454"/>
                <a:ext cx="6096000" cy="3657091"/>
              </a:xfrm>
              <a:prstGeom prst="rect">
                <a:avLst/>
              </a:prstGeom>
              <a:blipFill>
                <a:blip r:embed="rId2"/>
                <a:stretch>
                  <a:fillRect l="-900" t="-1002" r="-800" b="-2003"/>
                </a:stretch>
              </a:blipFill>
            </p:spPr>
            <p:txBody>
              <a:bodyPr/>
              <a:lstStyle/>
              <a:p>
                <a:r>
                  <a:rPr lang="pl-PL">
                    <a:noFill/>
                  </a:rPr>
                  <a:t> </a:t>
                </a:r>
              </a:p>
            </p:txBody>
          </p:sp>
        </mc:Fallback>
      </mc:AlternateContent>
      <p:pic>
        <p:nvPicPr>
          <p:cNvPr id="5" name="Obraz 4">
            <a:extLst>
              <a:ext uri="{FF2B5EF4-FFF2-40B4-BE49-F238E27FC236}">
                <a16:creationId xmlns:a16="http://schemas.microsoft.com/office/drawing/2014/main" id="{7AD37507-7187-4478-B16C-F692C03E6E96}"/>
              </a:ext>
            </a:extLst>
          </p:cNvPr>
          <p:cNvPicPr/>
          <p:nvPr/>
        </p:nvPicPr>
        <p:blipFill>
          <a:blip r:embed="rId3"/>
          <a:stretch>
            <a:fillRect/>
          </a:stretch>
        </p:blipFill>
        <p:spPr>
          <a:xfrm>
            <a:off x="6719977" y="1322343"/>
            <a:ext cx="4923942" cy="4249537"/>
          </a:xfrm>
          <a:prstGeom prst="rect">
            <a:avLst/>
          </a:prstGeom>
        </p:spPr>
      </p:pic>
      <p:sp>
        <p:nvSpPr>
          <p:cNvPr id="6" name="Prostokąt 5">
            <a:extLst>
              <a:ext uri="{FF2B5EF4-FFF2-40B4-BE49-F238E27FC236}">
                <a16:creationId xmlns:a16="http://schemas.microsoft.com/office/drawing/2014/main" id="{1225FC1A-D08C-412E-8A05-85318AC732AD}"/>
              </a:ext>
            </a:extLst>
          </p:cNvPr>
          <p:cNvSpPr/>
          <p:nvPr/>
        </p:nvSpPr>
        <p:spPr>
          <a:xfrm>
            <a:off x="6957941" y="5716427"/>
            <a:ext cx="4448013" cy="311624"/>
          </a:xfrm>
          <a:prstGeom prst="rect">
            <a:avLst/>
          </a:prstGeom>
        </p:spPr>
        <p:txBody>
          <a:bodyPr wrap="none">
            <a:spAutoFit/>
          </a:bodyPr>
          <a:lstStyle/>
          <a:p>
            <a:pPr>
              <a:lnSpc>
                <a:spcPct val="107000"/>
              </a:lnSpc>
              <a:spcAft>
                <a:spcPts val="800"/>
              </a:spcAft>
            </a:pPr>
            <a:r>
              <a:rPr lang="pl-PL" sz="1400" dirty="0">
                <a:latin typeface="Gill Sans MT" panose="020B0502020104020203" pitchFamily="34" charset="-18"/>
                <a:ea typeface="Calibri" panose="020F0502020204030204" pitchFamily="34" charset="0"/>
                <a:cs typeface="Times New Roman" panose="02020603050405020304" pitchFamily="18" charset="0"/>
              </a:rPr>
              <a:t>Rys. 11. Ukryta nieciągłość odkształceń przy przeskoku </a:t>
            </a:r>
            <a:r>
              <a:rPr lang="pl-PL" sz="1400" i="1" dirty="0" err="1">
                <a:latin typeface="Gill Sans MT" panose="020B0502020104020203" pitchFamily="34" charset="-18"/>
                <a:ea typeface="Calibri" panose="020F0502020204030204" pitchFamily="34" charset="0"/>
                <a:cs typeface="Calibri" panose="020F0502020204030204" pitchFamily="34" charset="0"/>
              </a:rPr>
              <a:t>ρ</a:t>
            </a:r>
            <a:r>
              <a:rPr lang="pl-PL" sz="1400"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sz="1400" i="1" baseline="-25000" dirty="0">
                <a:latin typeface="Gill Sans MT" panose="020B0502020104020203" pitchFamily="34" charset="-18"/>
                <a:ea typeface="Calibri" panose="020F0502020204030204" pitchFamily="34" charset="0"/>
                <a:cs typeface="Calibri" panose="020F0502020204030204" pitchFamily="34" charset="0"/>
              </a:rPr>
              <a:t> </a:t>
            </a:r>
            <a:r>
              <a:rPr lang="pl-PL" sz="1400" dirty="0">
                <a:latin typeface="Gill Sans MT" panose="020B0502020104020203" pitchFamily="34" charset="-18"/>
                <a:ea typeface="Calibri" panose="020F0502020204030204" pitchFamily="34" charset="0"/>
                <a:cs typeface="Calibri" panose="020F0502020204030204" pitchFamily="34" charset="0"/>
              </a:rPr>
              <a:t>.</a:t>
            </a:r>
            <a:endParaRPr lang="pl-PL" sz="1400" dirty="0">
              <a:latin typeface="Gill Sans MT" panose="020B0502020104020203" pitchFamily="34"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57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14</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4CAF7C8B-63D2-415D-96A6-4ABC1F64BA20}"/>
              </a:ext>
            </a:extLst>
          </p:cNvPr>
          <p:cNvSpPr/>
          <p:nvPr/>
        </p:nvSpPr>
        <p:spPr>
          <a:xfrm>
            <a:off x="623976" y="1311828"/>
            <a:ext cx="10684383" cy="671915"/>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Punkt C z załomem południka to z kolei przypadek tzw. nieciągłości jawnej. Aby opisać grę sił w tym miejscu, należy wyizolować wąski pierścień obejmujący załom, jak pokazano na rysunku 12. </a:t>
            </a:r>
          </a:p>
        </p:txBody>
      </p:sp>
      <p:pic>
        <p:nvPicPr>
          <p:cNvPr id="5" name="Obraz 4">
            <a:extLst>
              <a:ext uri="{FF2B5EF4-FFF2-40B4-BE49-F238E27FC236}">
                <a16:creationId xmlns:a16="http://schemas.microsoft.com/office/drawing/2014/main" id="{08BCA0F9-093A-40C0-94A6-8E827FFA0C62}"/>
              </a:ext>
            </a:extLst>
          </p:cNvPr>
          <p:cNvPicPr/>
          <p:nvPr/>
        </p:nvPicPr>
        <p:blipFill>
          <a:blip r:embed="rId2"/>
          <a:stretch>
            <a:fillRect/>
          </a:stretch>
        </p:blipFill>
        <p:spPr>
          <a:xfrm>
            <a:off x="1923987" y="1983743"/>
            <a:ext cx="8344025" cy="3624532"/>
          </a:xfrm>
          <a:prstGeom prst="rect">
            <a:avLst/>
          </a:prstGeom>
        </p:spPr>
      </p:pic>
      <p:sp>
        <p:nvSpPr>
          <p:cNvPr id="6" name="Prostokąt 5">
            <a:extLst>
              <a:ext uri="{FF2B5EF4-FFF2-40B4-BE49-F238E27FC236}">
                <a16:creationId xmlns:a16="http://schemas.microsoft.com/office/drawing/2014/main" id="{3A62D42F-F0C6-407F-8782-D220CB1817A8}"/>
              </a:ext>
            </a:extLst>
          </p:cNvPr>
          <p:cNvSpPr/>
          <p:nvPr/>
        </p:nvSpPr>
        <p:spPr>
          <a:xfrm>
            <a:off x="3346122" y="5707588"/>
            <a:ext cx="5240089" cy="375552"/>
          </a:xfrm>
          <a:prstGeom prst="rect">
            <a:avLst/>
          </a:prstGeom>
        </p:spPr>
        <p:txBody>
          <a:bodyPr wrap="none">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Rys. 12. Statyka załomu i pierścienia wzmacniającego.</a:t>
            </a:r>
          </a:p>
        </p:txBody>
      </p:sp>
    </p:spTree>
    <p:extLst>
      <p:ext uri="{BB962C8B-B14F-4D97-AF65-F5344CB8AC3E}">
        <p14:creationId xmlns:p14="http://schemas.microsoft.com/office/powerpoint/2010/main" val="256736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15</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mc:AlternateContent xmlns:mc="http://schemas.openxmlformats.org/markup-compatibility/2006">
        <mc:Choice xmlns:a14="http://schemas.microsoft.com/office/drawing/2010/main" Requires="a14">
          <p:sp>
            <p:nvSpPr>
              <p:cNvPr id="2" name="Prostokąt 1">
                <a:extLst>
                  <a:ext uri="{FF2B5EF4-FFF2-40B4-BE49-F238E27FC236}">
                    <a16:creationId xmlns:a16="http://schemas.microsoft.com/office/drawing/2014/main" id="{BF922D88-53A6-4143-82E1-1C8626BFD6AB}"/>
                  </a:ext>
                </a:extLst>
              </p:cNvPr>
              <p:cNvSpPr/>
              <p:nvPr/>
            </p:nvSpPr>
            <p:spPr>
              <a:xfrm>
                <a:off x="618867" y="1971187"/>
                <a:ext cx="10778455" cy="3100401"/>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Ujawnione na każdym z dwóch rozcięć oddziaływanie wynosi odpowiednio  </a:t>
                </a:r>
                <a:r>
                  <a:rPr lang="pl-PL" i="1" dirty="0">
                    <a:latin typeface="Gill Sans MT" panose="020B0502020104020203" pitchFamily="34" charset="-18"/>
                    <a:ea typeface="Calibri" panose="020F0502020204030204" pitchFamily="34" charset="0"/>
                    <a:cs typeface="Times New Roman" panose="02020603050405020304" pitchFamily="18" charset="0"/>
                  </a:rPr>
                  <a:t>(</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i="1" dirty="0" err="1">
                    <a:latin typeface="Gill Sans MT" panose="020B0502020104020203" pitchFamily="34" charset="-18"/>
                    <a:ea typeface="Calibri" panose="020F0502020204030204" pitchFamily="34" charset="0"/>
                    <a:cs typeface="Calibri" panose="020F0502020204030204" pitchFamily="34" charset="0"/>
                  </a:rPr>
                  <a:t>δ</a:t>
                </a:r>
                <a:r>
                  <a:rPr lang="pl-PL" i="1"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i  </a:t>
                </a:r>
                <a:r>
                  <a:rPr lang="pl-PL" i="1" dirty="0">
                    <a:latin typeface="Gill Sans MT" panose="020B0502020104020203" pitchFamily="34" charset="-18"/>
                    <a:ea typeface="Calibri" panose="020F0502020204030204" pitchFamily="34" charset="0"/>
                    <a:cs typeface="Calibri" panose="020F0502020204030204" pitchFamily="34" charset="0"/>
                  </a:rPr>
                  <a:t>(</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i="1" dirty="0" err="1">
                    <a:latin typeface="Gill Sans MT" panose="020B0502020104020203" pitchFamily="34" charset="-18"/>
                    <a:ea typeface="Calibri" panose="020F0502020204030204" pitchFamily="34" charset="0"/>
                    <a:cs typeface="Calibri" panose="020F0502020204030204" pitchFamily="34" charset="0"/>
                  </a:rPr>
                  <a:t>δ</a:t>
                </a:r>
                <a:r>
                  <a:rPr lang="pl-PL" i="1"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 Ich składowe w kierunku równoległym do osi zbiornika są sobie równe i wyrażają się wzorem:   </a:t>
                </a:r>
                <a:r>
                  <a:rPr lang="pl-PL" i="1" dirty="0">
                    <a:latin typeface="Gill Sans MT" panose="020B0502020104020203" pitchFamily="34" charset="-18"/>
                    <a:ea typeface="Calibri" panose="020F0502020204030204" pitchFamily="34" charset="0"/>
                    <a:cs typeface="Calibri" panose="020F0502020204030204" pitchFamily="34" charset="0"/>
                  </a:rPr>
                  <a:t>n’=n”=P/2π</a:t>
                </a:r>
                <a:r>
                  <a:rPr lang="pl-PL" i="1" dirty="0" err="1">
                    <a:latin typeface="Gill Sans MT" panose="020B0502020104020203" pitchFamily="34" charset="-18"/>
                    <a:ea typeface="Calibri" panose="020F0502020204030204" pitchFamily="34" charset="0"/>
                    <a:cs typeface="Calibri" panose="020F0502020204030204" pitchFamily="34" charset="0"/>
                  </a:rPr>
                  <a:t>r</a:t>
                </a:r>
                <a:r>
                  <a:rPr lang="pl-PL" i="1" baseline="-25000" dirty="0" err="1">
                    <a:latin typeface="Gill Sans MT" panose="020B0502020104020203" pitchFamily="34" charset="-18"/>
                    <a:ea typeface="Calibri" panose="020F0502020204030204" pitchFamily="34" charset="0"/>
                    <a:cs typeface="Calibri" panose="020F0502020204030204" pitchFamily="34" charset="0"/>
                  </a:rPr>
                  <a:t>C</a:t>
                </a:r>
                <a:r>
                  <a:rPr lang="pl-PL" i="1"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a ich działanie na pierścień znosi się. Natomiast wypadkowe obciążenie </a:t>
                </a:r>
                <a:r>
                  <a:rPr lang="pl-PL" i="1" dirty="0">
                    <a:latin typeface="Gill Sans MT" panose="020B0502020104020203" pitchFamily="34" charset="-18"/>
                    <a:ea typeface="Calibri" panose="020F0502020204030204" pitchFamily="34" charset="0"/>
                    <a:cs typeface="Calibri" panose="020F0502020204030204" pitchFamily="34" charset="0"/>
                  </a:rPr>
                  <a:t>q=</a:t>
                </a:r>
                <a:r>
                  <a:rPr lang="pl-PL" i="1" dirty="0" err="1">
                    <a:latin typeface="Gill Sans MT" panose="020B0502020104020203" pitchFamily="34" charset="-18"/>
                    <a:ea typeface="Calibri" panose="020F0502020204030204" pitchFamily="34" charset="0"/>
                    <a:cs typeface="Calibri" panose="020F0502020204030204" pitchFamily="34" charset="0"/>
                  </a:rPr>
                  <a:t>q’+q</a:t>
                </a:r>
                <a:r>
                  <a:rPr lang="pl-PL" i="1" dirty="0">
                    <a:latin typeface="Gill Sans MT" panose="020B0502020104020203" pitchFamily="34" charset="-18"/>
                    <a:ea typeface="Calibri" panose="020F0502020204030204" pitchFamily="34" charset="0"/>
                    <a:cs typeface="Calibri" panose="020F0502020204030204" pitchFamily="34" charset="0"/>
                  </a:rPr>
                  <a:t>”=</a:t>
                </a:r>
                <a:r>
                  <a:rPr lang="pl-PL" i="1" dirty="0" err="1">
                    <a:latin typeface="Gill Sans MT" panose="020B0502020104020203" pitchFamily="34" charset="-18"/>
                    <a:ea typeface="Calibri" panose="020F0502020204030204" pitchFamily="34" charset="0"/>
                    <a:cs typeface="Calibri" panose="020F0502020204030204" pitchFamily="34" charset="0"/>
                  </a:rPr>
                  <a:t>n’ctg</a:t>
                </a:r>
                <a:r>
                  <a:rPr lang="pl-PL" i="1" dirty="0">
                    <a:latin typeface="Gill Sans MT" panose="020B0502020104020203" pitchFamily="34" charset="-18"/>
                    <a:ea typeface="Calibri" panose="020F0502020204030204" pitchFamily="34" charset="0"/>
                    <a:cs typeface="Calibri" panose="020F0502020204030204" pitchFamily="34" charset="0"/>
                  </a:rPr>
                  <a:t>α’+n”ctgα” </a:t>
                </a:r>
                <a:r>
                  <a:rPr lang="pl-PL" dirty="0">
                    <a:latin typeface="Gill Sans MT" panose="020B0502020104020203" pitchFamily="34" charset="-18"/>
                    <a:ea typeface="Calibri" panose="020F0502020204030204" pitchFamily="34" charset="0"/>
                    <a:cs typeface="Calibri" panose="020F0502020204030204" pitchFamily="34" charset="0"/>
                  </a:rPr>
                  <a:t>stanowi realne obciążenie promieniowe pierścienia. Tak obliczony wydatek </a:t>
                </a:r>
                <a:r>
                  <a:rPr lang="pl-PL" i="1" dirty="0">
                    <a:latin typeface="Gill Sans MT" panose="020B0502020104020203" pitchFamily="34" charset="-18"/>
                    <a:ea typeface="Calibri" panose="020F0502020204030204" pitchFamily="34" charset="0"/>
                    <a:cs typeface="Calibri" panose="020F0502020204030204" pitchFamily="34" charset="0"/>
                  </a:rPr>
                  <a:t>q</a:t>
                </a:r>
                <a:r>
                  <a:rPr lang="pl-PL" dirty="0">
                    <a:latin typeface="Gill Sans MT" panose="020B0502020104020203" pitchFamily="34" charset="-18"/>
                    <a:ea typeface="Calibri" panose="020F0502020204030204" pitchFamily="34" charset="0"/>
                    <a:cs typeface="Calibri" panose="020F0502020204030204" pitchFamily="34" charset="0"/>
                  </a:rPr>
                  <a:t> nie może być prawidłowo przeniesiony, ponieważ współpracujące obszary płaszczy z oby stron nie dają wystarczającego pola przekroju. Dopiero wzmocnienie załomu dodatkowym pierścieniem o dostatecznie dużym polu </a:t>
                </a:r>
                <a:r>
                  <a:rPr lang="pl-PL" i="1" dirty="0">
                    <a:latin typeface="Gill Sans MT" panose="020B0502020104020203" pitchFamily="34" charset="-18"/>
                    <a:ea typeface="Calibri" panose="020F0502020204030204" pitchFamily="34" charset="0"/>
                    <a:cs typeface="Calibri" panose="020F0502020204030204" pitchFamily="34" charset="0"/>
                  </a:rPr>
                  <a:t>A</a:t>
                </a:r>
                <a:r>
                  <a:rPr lang="pl-PL" i="1" baseline="-25000" dirty="0">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 daje pewność, że naprężenia w nim będą nie większe niż </a:t>
                </a:r>
                <a:r>
                  <a:rPr lang="pl-PL" i="1" dirty="0" err="1">
                    <a:latin typeface="Gill Sans MT" panose="020B0502020104020203" pitchFamily="34" charset="-18"/>
                    <a:ea typeface="Calibri" panose="020F0502020204030204" pitchFamily="34" charset="0"/>
                    <a:cs typeface="Calibri" panose="020F0502020204030204" pitchFamily="34" charset="0"/>
                  </a:rPr>
                  <a:t>σ</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i="1" dirty="0">
                    <a:latin typeface="Gill Sans MT" panose="020B0502020104020203" pitchFamily="34" charset="-18"/>
                    <a:ea typeface="Calibri" panose="020F0502020204030204" pitchFamily="34" charset="0"/>
                    <a:cs typeface="Times New Roman" panose="02020603050405020304" pitchFamily="18" charset="0"/>
                  </a:rPr>
                  <a:t>=</a:t>
                </a:r>
                <a:r>
                  <a:rPr lang="pl-PL" i="1" dirty="0" err="1">
                    <a:latin typeface="Gill Sans MT" panose="020B0502020104020203" pitchFamily="34" charset="-18"/>
                    <a:ea typeface="Calibri" panose="020F0502020204030204" pitchFamily="34" charset="0"/>
                    <a:cs typeface="Times New Roman" panose="02020603050405020304" pitchFamily="18" charset="0"/>
                  </a:rPr>
                  <a:t>qr</a:t>
                </a:r>
                <a:r>
                  <a:rPr lang="pl-PL" i="1" baseline="-25000" dirty="0" err="1">
                    <a:latin typeface="Gill Sans MT" panose="020B0502020104020203" pitchFamily="34" charset="-18"/>
                    <a:ea typeface="Calibri" panose="020F0502020204030204" pitchFamily="34" charset="0"/>
                    <a:cs typeface="Times New Roman" panose="02020603050405020304" pitchFamily="18" charset="0"/>
                  </a:rPr>
                  <a:t>C</a:t>
                </a:r>
                <a:r>
                  <a:rPr lang="pl-PL" i="1" dirty="0">
                    <a:latin typeface="Gill Sans MT" panose="020B0502020104020203" pitchFamily="34" charset="-18"/>
                    <a:ea typeface="Calibri" panose="020F0502020204030204" pitchFamily="34" charset="0"/>
                    <a:cs typeface="Times New Roman" panose="02020603050405020304" pitchFamily="18" charset="0"/>
                  </a:rPr>
                  <a:t>/A</a:t>
                </a:r>
                <a:r>
                  <a:rPr lang="pl-PL" i="1" baseline="-25000" dirty="0">
                    <a:latin typeface="Gill Sans MT" panose="020B0502020104020203" pitchFamily="34" charset="-18"/>
                    <a:ea typeface="Calibri" panose="020F0502020204030204" pitchFamily="34" charset="0"/>
                    <a:cs typeface="Times New Roman" panose="02020603050405020304" pitchFamily="18" charset="0"/>
                  </a:rPr>
                  <a:t>P</a:t>
                </a:r>
                <a:r>
                  <a:rPr lang="pl-PL" i="1" dirty="0">
                    <a:latin typeface="Gill Sans MT" panose="020B0502020104020203" pitchFamily="34" charset="-18"/>
                    <a:ea typeface="Calibri" panose="020F0502020204030204" pitchFamily="34" charset="0"/>
                    <a:cs typeface="Times New Roman" panose="02020603050405020304" pitchFamily="18" charset="0"/>
                  </a:rPr>
                  <a:t> </a:t>
                </a:r>
                <a:r>
                  <a:rPr lang="pl-PL" dirty="0">
                    <a:latin typeface="Gill Sans MT" panose="020B0502020104020203" pitchFamily="34" charset="-18"/>
                    <a:ea typeface="Calibri" panose="020F0502020204030204" pitchFamily="34" charset="0"/>
                    <a:cs typeface="Times New Roman" panose="02020603050405020304" pitchFamily="18" charset="0"/>
                  </a:rPr>
                  <a:t>. Tak wprowadzony pierścień wzmacniający daje obraz </a:t>
                </a:r>
                <a:r>
                  <a:rPr lang="pl-PL"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dirty="0">
                    <a:latin typeface="Gill Sans MT" panose="020B0502020104020203" pitchFamily="34" charset="-18"/>
                    <a:ea typeface="Calibri" panose="020F0502020204030204" pitchFamily="34" charset="0"/>
                    <a:cs typeface="Times New Roman" panose="02020603050405020304" pitchFamily="18" charset="0"/>
                  </a:rPr>
                  <a:t> w przylegających obszarach płaszczy zbliżony do błonowego ale nie likwiduje efektów zgięciowych. Zaburzenia te nie są jednak silne, tzn. nie spowodują zbyt dużych odkształceń, a w konsekwencji zniszczenia ustroju. W przeciwnym razie, bez wzmocnienia spiętrzenie </a:t>
                </a:r>
                <a:r>
                  <a:rPr lang="pl-PL"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dirty="0">
                    <a:latin typeface="Gill Sans MT" panose="020B0502020104020203" pitchFamily="34" charset="-18"/>
                    <a:ea typeface="Calibri" panose="020F0502020204030204" pitchFamily="34" charset="0"/>
                    <a:cs typeface="Times New Roman" panose="02020603050405020304" pitchFamily="18" charset="0"/>
                  </a:rPr>
                  <a:t> względem modelu błonowego byłoby rzędu </a:t>
                </a:r>
                <a14:m>
                  <m:oMath xmlns:m="http://schemas.openxmlformats.org/officeDocument/2006/math">
                    <m:rad>
                      <m:radPr>
                        <m:degHide m:val="on"/>
                        <m:ctrlPr>
                          <a:rPr lang="pl-PL" i="1">
                            <a:latin typeface="Cambria Math" panose="02040503050406030204" pitchFamily="18" charset="0"/>
                            <a:ea typeface="Calibri" panose="020F0502020204030204" pitchFamily="34" charset="0"/>
                            <a:cs typeface="Times New Roman" panose="02020603050405020304" pitchFamily="18" charset="0"/>
                          </a:rPr>
                        </m:ctrlPr>
                      </m:radPr>
                      <m:deg/>
                      <m:e>
                        <m:r>
                          <a:rPr lang="pl-PL" i="1">
                            <a:latin typeface="Cambria Math" panose="02040503050406030204" pitchFamily="18" charset="0"/>
                            <a:ea typeface="Calibri" panose="020F0502020204030204" pitchFamily="34" charset="0"/>
                            <a:cs typeface="Times New Roman" panose="02020603050405020304" pitchFamily="18" charset="0"/>
                          </a:rPr>
                          <m:t>𝑟</m:t>
                        </m:r>
                        <m:r>
                          <m:rPr>
                            <m:lit/>
                          </m:rPr>
                          <a:rPr lang="pl-PL" i="1">
                            <a:latin typeface="Cambria Math" panose="02040503050406030204" pitchFamily="18" charset="0"/>
                            <a:ea typeface="Calibri" panose="020F0502020204030204" pitchFamily="34" charset="0"/>
                            <a:cs typeface="Times New Roman" panose="02020603050405020304" pitchFamily="18" charset="0"/>
                          </a:rPr>
                          <m:t>/</m:t>
                        </m:r>
                        <m:r>
                          <a:rPr lang="pl-PL" i="1">
                            <a:latin typeface="Cambria Math" panose="02040503050406030204" pitchFamily="18" charset="0"/>
                            <a:ea typeface="Calibri" panose="020F0502020204030204" pitchFamily="34" charset="0"/>
                            <a:cs typeface="Times New Roman" panose="02020603050405020304" pitchFamily="18" charset="0"/>
                          </a:rPr>
                          <m:t>𝛿</m:t>
                        </m:r>
                      </m:e>
                    </m:rad>
                  </m:oMath>
                </a14:m>
                <a:r>
                  <a:rPr lang="pl-PL" dirty="0">
                    <a:latin typeface="Gill Sans MT" panose="020B0502020104020203" pitchFamily="34" charset="-18"/>
                    <a:ea typeface="Times New Roman" panose="02020603050405020304" pitchFamily="18" charset="0"/>
                    <a:cs typeface="Times New Roman" panose="02020603050405020304" pitchFamily="18" charset="0"/>
                  </a:rPr>
                  <a:t>  .</a:t>
                </a:r>
                <a:endParaRPr lang="pl-PL" dirty="0">
                  <a:latin typeface="Gill Sans MT" panose="020B0502020104020203" pitchFamily="34" charset="-18"/>
                  <a:ea typeface="Calibri" panose="020F0502020204030204" pitchFamily="34" charset="0"/>
                  <a:cs typeface="Times New Roman" panose="02020603050405020304" pitchFamily="18" charset="0"/>
                </a:endParaRPr>
              </a:p>
            </p:txBody>
          </p:sp>
        </mc:Choice>
        <mc:Fallback>
          <p:sp>
            <p:nvSpPr>
              <p:cNvPr id="2" name="Prostokąt 1">
                <a:extLst>
                  <a:ext uri="{FF2B5EF4-FFF2-40B4-BE49-F238E27FC236}">
                    <a16:creationId xmlns:a16="http://schemas.microsoft.com/office/drawing/2014/main" id="{BF922D88-53A6-4143-82E1-1C8626BFD6AB}"/>
                  </a:ext>
                </a:extLst>
              </p:cNvPr>
              <p:cNvSpPr>
                <a:spLocks noRot="1" noChangeAspect="1" noMove="1" noResize="1" noEditPoints="1" noAdjustHandles="1" noChangeArrowheads="1" noChangeShapeType="1" noTextEdit="1"/>
              </p:cNvSpPr>
              <p:nvPr/>
            </p:nvSpPr>
            <p:spPr>
              <a:xfrm>
                <a:off x="618867" y="1971187"/>
                <a:ext cx="10778455" cy="3100401"/>
              </a:xfrm>
              <a:prstGeom prst="rect">
                <a:avLst/>
              </a:prstGeom>
              <a:blipFill>
                <a:blip r:embed="rId2"/>
                <a:stretch>
                  <a:fillRect l="-509" t="-982" r="-452" b="-1572"/>
                </a:stretch>
              </a:blipFill>
            </p:spPr>
            <p:txBody>
              <a:bodyPr/>
              <a:lstStyle/>
              <a:p>
                <a:r>
                  <a:rPr lang="pl-PL">
                    <a:noFill/>
                  </a:rPr>
                  <a:t> </a:t>
                </a:r>
              </a:p>
            </p:txBody>
          </p:sp>
        </mc:Fallback>
      </mc:AlternateContent>
    </p:spTree>
    <p:extLst>
      <p:ext uri="{BB962C8B-B14F-4D97-AF65-F5344CB8AC3E}">
        <p14:creationId xmlns:p14="http://schemas.microsoft.com/office/powerpoint/2010/main" val="199930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16</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Pytania sprawdzające</a:t>
            </a:r>
          </a:p>
        </p:txBody>
      </p:sp>
      <p:sp>
        <p:nvSpPr>
          <p:cNvPr id="5" name="pole tekstowe 4">
            <a:extLst>
              <a:ext uri="{FF2B5EF4-FFF2-40B4-BE49-F238E27FC236}">
                <a16:creationId xmlns:a16="http://schemas.microsoft.com/office/drawing/2014/main" id="{65036858-89FC-402A-84B5-8B8E0FCE08AB}"/>
              </a:ext>
            </a:extLst>
          </p:cNvPr>
          <p:cNvSpPr txBox="1"/>
          <p:nvPr/>
        </p:nvSpPr>
        <p:spPr>
          <a:xfrm>
            <a:off x="383534" y="1460847"/>
            <a:ext cx="5038725" cy="1323439"/>
          </a:xfrm>
          <a:prstGeom prst="rect">
            <a:avLst/>
          </a:prstGeom>
          <a:noFill/>
        </p:spPr>
        <p:txBody>
          <a:bodyPr wrap="square" rtlCol="0">
            <a:spAutoFit/>
          </a:bodyPr>
          <a:lstStyle/>
          <a:p>
            <a:pPr marL="342900" indent="-342900" algn="just">
              <a:buClr>
                <a:srgbClr val="EC5939"/>
              </a:buClr>
              <a:buFont typeface="+mj-lt"/>
              <a:buAutoNum type="arabicPeriod"/>
            </a:pPr>
            <a:r>
              <a:rPr lang="pl-PL" sz="1600" dirty="0">
                <a:latin typeface="Gill Sans MT" panose="020B0502020104020203" pitchFamily="34" charset="-18"/>
              </a:rPr>
              <a:t>Naprężenia </a:t>
            </a:r>
            <a:r>
              <a:rPr lang="pl-PL" sz="1600" dirty="0">
                <a:latin typeface="Gill Sans MT" panose="020B0502020104020203" pitchFamily="34" charset="-18"/>
                <a:cs typeface="Times New Roman" panose="02020603050405020304" pitchFamily="18" charset="0"/>
              </a:rPr>
              <a:t>południkowe</a:t>
            </a:r>
            <a:r>
              <a:rPr lang="pl-PL" sz="1600" dirty="0">
                <a:latin typeface="Gill Sans MT" panose="020B0502020104020203" pitchFamily="34" charset="-18"/>
                <a:ea typeface="Calibri" panose="020F0502020204030204" pitchFamily="34" charset="0"/>
                <a:cs typeface="Times New Roman" panose="02020603050405020304" pitchFamily="18" charset="0"/>
              </a:rPr>
              <a:t> </a:t>
            </a:r>
            <a:r>
              <a:rPr lang="pl-PL" sz="1600" i="1" dirty="0" err="1">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1600" dirty="0">
                <a:latin typeface="Gill Sans MT" panose="020B0502020104020203" pitchFamily="34" charset="-18"/>
                <a:ea typeface="Calibri" panose="020F0502020204030204" pitchFamily="34" charset="0"/>
                <a:cs typeface="Times New Roman" panose="02020603050405020304" pitchFamily="18" charset="0"/>
              </a:rPr>
              <a:t> i obwodowe </a:t>
            </a:r>
            <a:r>
              <a:rPr lang="pl-PL" sz="1600" i="1" dirty="0" err="1">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1600" dirty="0">
                <a:latin typeface="Gill Sans MT" panose="020B0502020104020203" pitchFamily="34" charset="-18"/>
                <a:ea typeface="Calibri" panose="020F0502020204030204" pitchFamily="34" charset="0"/>
                <a:cs typeface="Times New Roman" panose="02020603050405020304" pitchFamily="18" charset="0"/>
              </a:rPr>
              <a:t>:</a:t>
            </a:r>
            <a:endParaRPr lang="pl-PL" sz="1600" dirty="0">
              <a:latin typeface="Gill Sans MT" panose="020B0502020104020203" pitchFamily="34" charset="-18"/>
            </a:endParaRPr>
          </a:p>
          <a:p>
            <a:pPr marL="800100" lvl="1" indent="-342900" algn="just">
              <a:buClr>
                <a:srgbClr val="EC5939"/>
              </a:buClr>
              <a:buFont typeface="+mj-lt"/>
              <a:buAutoNum type="alphaUcPeriod"/>
            </a:pPr>
            <a:r>
              <a:rPr lang="pl-PL" sz="1600" dirty="0">
                <a:latin typeface="Gill Sans MT" panose="020B0502020104020203" pitchFamily="34" charset="-18"/>
              </a:rPr>
              <a:t>są stałe po grubości.</a:t>
            </a:r>
          </a:p>
          <a:p>
            <a:pPr marL="800100" lvl="1" indent="-342900" algn="just">
              <a:buClr>
                <a:srgbClr val="EC5939"/>
              </a:buClr>
              <a:buFont typeface="+mj-lt"/>
              <a:buAutoNum type="alphaUcPeriod"/>
            </a:pPr>
            <a:r>
              <a:rPr lang="pl-PL" sz="1600" dirty="0">
                <a:latin typeface="Gill Sans MT" panose="020B0502020104020203" pitchFamily="34" charset="-18"/>
              </a:rPr>
              <a:t>są w przypadku kuli identyczne.</a:t>
            </a:r>
          </a:p>
          <a:p>
            <a:pPr marL="800100" lvl="1" indent="-342900" algn="just">
              <a:buClr>
                <a:srgbClr val="EC5939"/>
              </a:buClr>
              <a:buFont typeface="+mj-lt"/>
              <a:buAutoNum type="alphaUcPeriod"/>
            </a:pPr>
            <a:r>
              <a:rPr lang="pl-PL" sz="1600" dirty="0">
                <a:latin typeface="Gill Sans MT" panose="020B0502020104020203" pitchFamily="34" charset="-18"/>
              </a:rPr>
              <a:t>są </a:t>
            </a:r>
            <a:r>
              <a:rPr lang="pl-PL" sz="1600" dirty="0" err="1">
                <a:latin typeface="Gill Sans MT" panose="020B0502020104020203" pitchFamily="34" charset="-18"/>
              </a:rPr>
              <a:t>naprężeniami</a:t>
            </a:r>
            <a:r>
              <a:rPr lang="pl-PL" sz="1600" dirty="0">
                <a:latin typeface="Gill Sans MT" panose="020B0502020104020203" pitchFamily="34" charset="-18"/>
              </a:rPr>
              <a:t> głównymi.</a:t>
            </a:r>
          </a:p>
          <a:p>
            <a:pPr marL="800100" lvl="1" indent="-342900" algn="just">
              <a:buClr>
                <a:srgbClr val="EC5939"/>
              </a:buClr>
              <a:buFont typeface="+mj-lt"/>
              <a:buAutoNum type="alphaUcPeriod"/>
            </a:pPr>
            <a:r>
              <a:rPr lang="pl-PL" sz="1600" dirty="0">
                <a:latin typeface="Gill Sans MT" panose="020B0502020104020203" pitchFamily="34" charset="-18"/>
              </a:rPr>
              <a:t>mogą być zmienne wzdłuż południka.</a:t>
            </a:r>
          </a:p>
        </p:txBody>
      </p:sp>
      <p:sp>
        <p:nvSpPr>
          <p:cNvPr id="6" name="pole tekstowe 5">
            <a:extLst>
              <a:ext uri="{FF2B5EF4-FFF2-40B4-BE49-F238E27FC236}">
                <a16:creationId xmlns:a16="http://schemas.microsoft.com/office/drawing/2014/main" id="{297737BA-3DC1-4F3A-81B6-52399FD5EDB2}"/>
              </a:ext>
            </a:extLst>
          </p:cNvPr>
          <p:cNvSpPr txBox="1"/>
          <p:nvPr/>
        </p:nvSpPr>
        <p:spPr>
          <a:xfrm>
            <a:off x="5544160" y="1460847"/>
            <a:ext cx="5320151" cy="1569660"/>
          </a:xfrm>
          <a:prstGeom prst="rect">
            <a:avLst/>
          </a:prstGeom>
          <a:noFill/>
        </p:spPr>
        <p:txBody>
          <a:bodyPr wrap="square" rtlCol="0">
            <a:spAutoFit/>
          </a:bodyPr>
          <a:lstStyle/>
          <a:p>
            <a:pPr marL="342900" indent="-342900" algn="just">
              <a:buClr>
                <a:srgbClr val="EC5939"/>
              </a:buClr>
              <a:buFont typeface="+mj-lt"/>
              <a:buAutoNum type="arabicPeriod" startAt="2"/>
            </a:pPr>
            <a:r>
              <a:rPr lang="pl-PL" sz="1600" dirty="0">
                <a:latin typeface="Gill Sans MT" panose="020B0502020104020203" pitchFamily="34" charset="-18"/>
              </a:rPr>
              <a:t>Zaburzenia teorii błonowej występują</a:t>
            </a:r>
            <a:r>
              <a:rPr lang="pl-PL" sz="1600" dirty="0">
                <a:latin typeface="Gill Sans MT" panose="020B0502020104020203" pitchFamily="34" charset="-18"/>
                <a:ea typeface="Calibri" panose="020F0502020204030204" pitchFamily="34" charset="0"/>
                <a:cs typeface="Times New Roman" panose="02020603050405020304" pitchFamily="18" charset="0"/>
              </a:rPr>
              <a:t>:</a:t>
            </a:r>
            <a:endParaRPr lang="pl-PL" sz="1600" dirty="0">
              <a:latin typeface="Gill Sans MT" panose="020B0502020104020203" pitchFamily="34" charset="-18"/>
            </a:endParaRPr>
          </a:p>
          <a:p>
            <a:pPr marL="800100" lvl="1" indent="-342900" algn="just">
              <a:buClr>
                <a:srgbClr val="EC5939"/>
              </a:buClr>
              <a:buFont typeface="+mj-lt"/>
              <a:buAutoNum type="alphaUcPeriod"/>
            </a:pPr>
            <a:r>
              <a:rPr lang="pl-PL" sz="1600" dirty="0">
                <a:latin typeface="Gill Sans MT" panose="020B0502020104020203" pitchFamily="34" charset="-18"/>
              </a:rPr>
              <a:t>gdy wartość promienia południkowego wynosi ∞.</a:t>
            </a:r>
          </a:p>
          <a:p>
            <a:pPr marL="800100" lvl="1" indent="-342900" algn="just">
              <a:buClr>
                <a:srgbClr val="EC5939"/>
              </a:buClr>
              <a:buFont typeface="+mj-lt"/>
              <a:buAutoNum type="alphaUcPeriod"/>
            </a:pPr>
            <a:r>
              <a:rPr lang="pl-PL" sz="1600" dirty="0">
                <a:latin typeface="Gill Sans MT" panose="020B0502020104020203" pitchFamily="34" charset="-18"/>
              </a:rPr>
              <a:t>w miejscach przeskoku promienia południkowego.</a:t>
            </a:r>
          </a:p>
          <a:p>
            <a:pPr marL="800100" lvl="1" indent="-342900" algn="just">
              <a:buClr>
                <a:srgbClr val="EC5939"/>
              </a:buClr>
              <a:buFont typeface="+mj-lt"/>
              <a:buAutoNum type="alphaUcPeriod"/>
            </a:pPr>
            <a:r>
              <a:rPr lang="pl-PL" sz="1600" dirty="0">
                <a:latin typeface="Gill Sans MT" panose="020B0502020104020203" pitchFamily="34" charset="-18"/>
              </a:rPr>
              <a:t>w załomach.</a:t>
            </a:r>
          </a:p>
          <a:p>
            <a:pPr marL="800100" lvl="1" indent="-342900" algn="just">
              <a:buClr>
                <a:srgbClr val="EC5939"/>
              </a:buClr>
              <a:buFont typeface="+mj-lt"/>
              <a:buAutoNum type="alphaUcPeriod"/>
            </a:pPr>
            <a:r>
              <a:rPr lang="pl-PL" sz="1600" dirty="0">
                <a:latin typeface="Gill Sans MT" panose="020B0502020104020203" pitchFamily="34" charset="-18"/>
              </a:rPr>
              <a:t>gdy promienie południkowy i obwodowy są takie same.</a:t>
            </a:r>
          </a:p>
        </p:txBody>
      </p:sp>
      <p:sp>
        <p:nvSpPr>
          <p:cNvPr id="7" name="pole tekstowe 6">
            <a:extLst>
              <a:ext uri="{FF2B5EF4-FFF2-40B4-BE49-F238E27FC236}">
                <a16:creationId xmlns:a16="http://schemas.microsoft.com/office/drawing/2014/main" id="{706D3E7E-AA53-4665-A4BA-E560211F35E2}"/>
              </a:ext>
            </a:extLst>
          </p:cNvPr>
          <p:cNvSpPr txBox="1"/>
          <p:nvPr/>
        </p:nvSpPr>
        <p:spPr>
          <a:xfrm>
            <a:off x="383534" y="3480888"/>
            <a:ext cx="5160626" cy="2554545"/>
          </a:xfrm>
          <a:prstGeom prst="rect">
            <a:avLst/>
          </a:prstGeom>
          <a:noFill/>
        </p:spPr>
        <p:txBody>
          <a:bodyPr wrap="square" rtlCol="0">
            <a:spAutoFit/>
          </a:bodyPr>
          <a:lstStyle/>
          <a:p>
            <a:pPr marL="342900" indent="-342900" algn="just">
              <a:buClr>
                <a:srgbClr val="EC5939"/>
              </a:buClr>
              <a:buFont typeface="+mj-lt"/>
              <a:buAutoNum type="arabicPeriod" startAt="3"/>
            </a:pPr>
            <a:r>
              <a:rPr lang="pl-PL" sz="1600" dirty="0">
                <a:latin typeface="Gill Sans MT" panose="020B0502020104020203" pitchFamily="34" charset="-18"/>
              </a:rPr>
              <a:t>Pierścień usztywniający załom stożka i walca powoduje że wzory teorii błonowej dają w obydwu płaszczach wynik</a:t>
            </a:r>
          </a:p>
          <a:p>
            <a:pPr marL="800100" lvl="1" indent="-342900" algn="just">
              <a:buClr>
                <a:srgbClr val="EC5939"/>
              </a:buClr>
              <a:buFont typeface="+mj-lt"/>
              <a:buAutoNum type="alphaUcPeriod"/>
            </a:pPr>
            <a:r>
              <a:rPr lang="pl-PL" sz="1600" dirty="0">
                <a:latin typeface="Gill Sans MT" panose="020B0502020104020203" pitchFamily="34" charset="-18"/>
              </a:rPr>
              <a:t>zgodny z rzeczywistością dla </a:t>
            </a:r>
            <a:r>
              <a:rPr lang="pl-PL" sz="1600">
                <a:latin typeface="Gill Sans MT" panose="020B0502020104020203" pitchFamily="34" charset="-18"/>
              </a:rPr>
              <a:t>dowolnej wartości</a:t>
            </a:r>
            <a:endParaRPr lang="pl-PL" sz="1600" dirty="0">
              <a:latin typeface="Gill Sans MT" panose="020B0502020104020203" pitchFamily="34" charset="-18"/>
            </a:endParaRPr>
          </a:p>
          <a:p>
            <a:pPr marL="800100" lvl="1" indent="-342900" algn="just">
              <a:buClr>
                <a:srgbClr val="EC5939"/>
              </a:buClr>
              <a:buFont typeface="+mj-lt"/>
              <a:buAutoNum type="alphaUcPeriod"/>
            </a:pPr>
            <a:r>
              <a:rPr lang="pl-PL" sz="1600" dirty="0">
                <a:latin typeface="Gill Sans MT" panose="020B0502020104020203" pitchFamily="34" charset="-18"/>
              </a:rPr>
              <a:t>niezgodny z rzeczywistością dla dowolnej wartości</a:t>
            </a:r>
          </a:p>
          <a:p>
            <a:pPr marL="800100" lvl="1" indent="-342900" algn="just">
              <a:buClr>
                <a:srgbClr val="EC5939"/>
              </a:buClr>
              <a:buFont typeface="+mj-lt"/>
              <a:buAutoNum type="alphaUcPeriod"/>
            </a:pPr>
            <a:r>
              <a:rPr lang="pl-PL" sz="1600" dirty="0">
                <a:latin typeface="Gill Sans MT" panose="020B0502020104020203" pitchFamily="34" charset="-18"/>
              </a:rPr>
              <a:t>zgodny z rzeczywistością dla bardzo dużych wartości</a:t>
            </a:r>
          </a:p>
          <a:p>
            <a:pPr marL="800100" lvl="1" indent="-342900" algn="just">
              <a:buClr>
                <a:srgbClr val="EC5939"/>
              </a:buClr>
              <a:buFont typeface="+mj-lt"/>
              <a:buAutoNum type="alphaUcPeriod"/>
            </a:pPr>
            <a:r>
              <a:rPr lang="pl-PL" sz="1600" dirty="0">
                <a:latin typeface="Gill Sans MT" panose="020B0502020104020203" pitchFamily="34" charset="-18"/>
              </a:rPr>
              <a:t>niezgodny z rzeczywistością dla bardzo małych wartości</a:t>
            </a:r>
          </a:p>
          <a:p>
            <a:pPr lvl="1" algn="just">
              <a:buClr>
                <a:srgbClr val="EC5939"/>
              </a:buClr>
            </a:pPr>
            <a:r>
              <a:rPr lang="pl-PL" sz="1600" dirty="0">
                <a:latin typeface="Gill Sans MT" panose="020B0502020104020203" pitchFamily="34" charset="-18"/>
              </a:rPr>
              <a:t>pola przekroju pierścienia. </a:t>
            </a:r>
            <a:endParaRPr lang="pl-PL" sz="1400" dirty="0">
              <a:latin typeface="Gill Sans MT" panose="020B0502020104020203" pitchFamily="34" charset="-18"/>
            </a:endParaRPr>
          </a:p>
        </p:txBody>
      </p:sp>
      <p:sp>
        <p:nvSpPr>
          <p:cNvPr id="10" name="pole tekstowe 9">
            <a:extLst>
              <a:ext uri="{FF2B5EF4-FFF2-40B4-BE49-F238E27FC236}">
                <a16:creationId xmlns:a16="http://schemas.microsoft.com/office/drawing/2014/main" id="{C2426D3C-2670-400C-9FCF-927CFEC615B0}"/>
              </a:ext>
            </a:extLst>
          </p:cNvPr>
          <p:cNvSpPr txBox="1"/>
          <p:nvPr/>
        </p:nvSpPr>
        <p:spPr>
          <a:xfrm>
            <a:off x="5544160" y="3481731"/>
            <a:ext cx="5320150" cy="2308324"/>
          </a:xfrm>
          <a:prstGeom prst="rect">
            <a:avLst/>
          </a:prstGeom>
          <a:noFill/>
        </p:spPr>
        <p:txBody>
          <a:bodyPr wrap="square" rtlCol="0">
            <a:spAutoFit/>
          </a:bodyPr>
          <a:lstStyle/>
          <a:p>
            <a:pPr marL="342900" indent="-342900" algn="just">
              <a:buClr>
                <a:srgbClr val="EC5939"/>
              </a:buClr>
              <a:buFont typeface="+mj-lt"/>
              <a:buAutoNum type="arabicPeriod" startAt="4"/>
            </a:pPr>
            <a:r>
              <a:rPr lang="pl-PL" sz="1600" dirty="0">
                <a:latin typeface="Gill Sans MT" panose="020B0502020104020203" pitchFamily="34" charset="-18"/>
              </a:rPr>
              <a:t>Wzory teorii błonowej zastosowane do obliczeń zbiorników cienkościennych dają stan naprężenia:</a:t>
            </a:r>
          </a:p>
          <a:p>
            <a:pPr marL="800100" lvl="1" indent="-342900" algn="just">
              <a:buClr>
                <a:srgbClr val="EC5939"/>
              </a:buClr>
              <a:buFont typeface="+mj-lt"/>
              <a:buAutoNum type="alphaUcPeriod"/>
            </a:pPr>
            <a:r>
              <a:rPr lang="pl-PL" sz="1600" dirty="0">
                <a:latin typeface="Gill Sans MT" panose="020B0502020104020203" pitchFamily="34" charset="-18"/>
              </a:rPr>
              <a:t>zgodny z rzeczywistością na całej długości południka. </a:t>
            </a:r>
          </a:p>
          <a:p>
            <a:pPr marL="800100" lvl="1" indent="-342900" algn="just">
              <a:buClr>
                <a:srgbClr val="EC5939"/>
              </a:buClr>
              <a:buFont typeface="+mj-lt"/>
              <a:buAutoNum type="alphaUcPeriod"/>
            </a:pPr>
            <a:r>
              <a:rPr lang="pl-PL" sz="1600" dirty="0">
                <a:latin typeface="Gill Sans MT" panose="020B0502020104020203" pitchFamily="34" charset="-18"/>
              </a:rPr>
              <a:t>zgodny z rzeczywistością w przeważającym obszarze południka. </a:t>
            </a:r>
          </a:p>
          <a:p>
            <a:pPr marL="800100" lvl="1" indent="-342900" algn="just">
              <a:buClr>
                <a:srgbClr val="EC5939"/>
              </a:buClr>
              <a:buFont typeface="+mj-lt"/>
              <a:buAutoNum type="alphaUcPeriod"/>
            </a:pPr>
            <a:r>
              <a:rPr lang="pl-PL" sz="1600" dirty="0">
                <a:latin typeface="Gill Sans MT" panose="020B0502020104020203" pitchFamily="34" charset="-18"/>
              </a:rPr>
              <a:t>bliższy rzeczywistości w okolicy połączenia stożka z walcem niż połączenia walca z kulą.</a:t>
            </a:r>
          </a:p>
          <a:p>
            <a:pPr marL="800100" lvl="1" indent="-342900" algn="just">
              <a:buClr>
                <a:srgbClr val="EC5939"/>
              </a:buClr>
              <a:buFont typeface="+mj-lt"/>
              <a:buAutoNum type="alphaUcPeriod"/>
            </a:pPr>
            <a:r>
              <a:rPr lang="pl-PL" sz="1600" dirty="0">
                <a:latin typeface="Gill Sans MT" panose="020B0502020104020203" pitchFamily="34" charset="-18"/>
              </a:rPr>
              <a:t>bliższy rzeczywistości w okolicy połączenia walca z kulą niż połączenia stożka z walcem.</a:t>
            </a:r>
          </a:p>
        </p:txBody>
      </p:sp>
    </p:spTree>
    <p:extLst>
      <p:ext uri="{BB962C8B-B14F-4D97-AF65-F5344CB8AC3E}">
        <p14:creationId xmlns:p14="http://schemas.microsoft.com/office/powerpoint/2010/main" val="89470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17</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Zadanie</a:t>
            </a:r>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E8277DBE-FB75-4D67-9952-54038046BE92}"/>
                  </a:ext>
                </a:extLst>
              </p:cNvPr>
              <p:cNvSpPr txBox="1"/>
              <p:nvPr/>
            </p:nvSpPr>
            <p:spPr>
              <a:xfrm>
                <a:off x="499012" y="2175093"/>
                <a:ext cx="8661766" cy="1815882"/>
              </a:xfrm>
              <a:prstGeom prst="rect">
                <a:avLst/>
              </a:prstGeom>
              <a:noFill/>
            </p:spPr>
            <p:txBody>
              <a:bodyPr wrap="square" rtlCol="0">
                <a:spAutoFit/>
              </a:bodyPr>
              <a:lstStyle/>
              <a:p>
                <a:pPr algn="just">
                  <a:buClr>
                    <a:srgbClr val="EC5939"/>
                  </a:buClr>
                </a:pPr>
                <a:r>
                  <a:rPr lang="pl-PL" sz="1600" dirty="0">
                    <a:solidFill>
                      <a:schemeClr val="tx1"/>
                    </a:solidFill>
                    <a:latin typeface="Gill Sans MT" panose="020B0502020104020203" pitchFamily="34" charset="-18"/>
                  </a:rPr>
                  <a:t>Zadanie do samodzielnego rozwiązania</a:t>
                </a:r>
                <a:r>
                  <a:rPr lang="pl-PL" sz="1600" dirty="0">
                    <a:solidFill>
                      <a:schemeClr val="tx1"/>
                    </a:solidFill>
                    <a:latin typeface="Gill Sans MT" panose="020B0502020104020203" pitchFamily="34" charset="-18"/>
                    <a:ea typeface="Calibri" panose="020F0502020204030204" pitchFamily="34" charset="0"/>
                    <a:cs typeface="Times New Roman" panose="02020603050405020304" pitchFamily="18" charset="0"/>
                  </a:rPr>
                  <a:t>:</a:t>
                </a:r>
                <a:endParaRPr lang="pl-PL" sz="1600" dirty="0">
                  <a:solidFill>
                    <a:schemeClr val="tx1"/>
                  </a:solidFill>
                  <a:latin typeface="Gill Sans MT" panose="020B0502020104020203" pitchFamily="34" charset="-18"/>
                </a:endParaRPr>
              </a:p>
              <a:p>
                <a:pPr lvl="1" algn="just">
                  <a:buClr>
                    <a:srgbClr val="EC5939"/>
                  </a:buClr>
                </a:pPr>
                <a:r>
                  <a:rPr lang="pl-PL" sz="1600" dirty="0">
                    <a:solidFill>
                      <a:schemeClr val="tx1"/>
                    </a:solidFill>
                    <a:latin typeface="Gill Sans MT" panose="020B0502020104020203" pitchFamily="34" charset="-18"/>
                  </a:rPr>
                  <a:t>	Wyprowadź wzory na naprężenia </a:t>
                </a:r>
                <a:r>
                  <a:rPr lang="pl-PL" sz="1600" dirty="0">
                    <a:solidFill>
                      <a:schemeClr val="tx1"/>
                    </a:solidFill>
                    <a:latin typeface="Gill Sans MT" panose="020B0502020104020203" pitchFamily="34" charset="-18"/>
                    <a:cs typeface="Times New Roman" panose="02020603050405020304" pitchFamily="18" charset="0"/>
                  </a:rPr>
                  <a:t>południkowe</a:t>
                </a:r>
                <a:r>
                  <a:rPr lang="pl-PL" sz="1600" dirty="0">
                    <a:solidFill>
                      <a:schemeClr val="tx1"/>
                    </a:solidFill>
                    <a:latin typeface="Gill Sans MT" panose="020B0502020104020203" pitchFamily="34" charset="-18"/>
                    <a:ea typeface="Calibri" panose="020F0502020204030204" pitchFamily="34" charset="0"/>
                    <a:cs typeface="Times New Roman" panose="02020603050405020304" pitchFamily="18" charset="0"/>
                  </a:rPr>
                  <a:t> </a:t>
                </a:r>
                <a:r>
                  <a:rPr lang="pl-PL" sz="1600" i="1" dirty="0" err="1">
                    <a:solidFill>
                      <a:schemeClr val="tx1"/>
                    </a:solidFill>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solidFill>
                      <a:schemeClr val="tx1"/>
                    </a:solidFill>
                    <a:latin typeface="Gill Sans MT" panose="020B0502020104020203" pitchFamily="34" charset="-18"/>
                    <a:ea typeface="Calibri" panose="020F0502020204030204" pitchFamily="34" charset="0"/>
                    <a:cs typeface="Times New Roman" panose="02020603050405020304" pitchFamily="18" charset="0"/>
                  </a:rPr>
                  <a:t>p</a:t>
                </a:r>
                <a:r>
                  <a:rPr lang="pl-PL" sz="1600" dirty="0">
                    <a:solidFill>
                      <a:schemeClr val="tx1"/>
                    </a:solidFill>
                    <a:latin typeface="Gill Sans MT" panose="020B0502020104020203" pitchFamily="34" charset="-18"/>
                    <a:ea typeface="Calibri" panose="020F0502020204030204" pitchFamily="34" charset="0"/>
                    <a:cs typeface="Times New Roman" panose="02020603050405020304" pitchFamily="18" charset="0"/>
                  </a:rPr>
                  <a:t> i obwodowe </a:t>
                </a:r>
                <a:r>
                  <a:rPr lang="pl-PL" sz="1600" i="1" dirty="0" err="1">
                    <a:solidFill>
                      <a:schemeClr val="tx1"/>
                    </a:solidFill>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solidFill>
                      <a:schemeClr val="tx1"/>
                    </a:solidFill>
                    <a:latin typeface="Gill Sans MT" panose="020B0502020104020203" pitchFamily="34" charset="-18"/>
                    <a:ea typeface="Calibri" panose="020F0502020204030204" pitchFamily="34" charset="0"/>
                    <a:cs typeface="Times New Roman" panose="02020603050405020304" pitchFamily="18" charset="0"/>
                  </a:rPr>
                  <a:t>t</a:t>
                </a:r>
                <a:r>
                  <a:rPr lang="pl-PL" sz="1600" baseline="-25000" dirty="0">
                    <a:solidFill>
                      <a:schemeClr val="tx1"/>
                    </a:solidFill>
                    <a:latin typeface="Gill Sans MT" panose="020B0502020104020203" pitchFamily="34" charset="-18"/>
                    <a:ea typeface="Calibri" panose="020F0502020204030204" pitchFamily="34" charset="0"/>
                    <a:cs typeface="Times New Roman" panose="02020603050405020304" pitchFamily="18" charset="0"/>
                  </a:rPr>
                  <a:t> </a:t>
                </a:r>
                <a:r>
                  <a:rPr lang="pl-PL" sz="1600" dirty="0">
                    <a:solidFill>
                      <a:schemeClr val="tx1"/>
                    </a:solidFill>
                    <a:latin typeface="Gill Sans MT" panose="020B0502020104020203" pitchFamily="34" charset="-18"/>
                  </a:rPr>
                  <a:t>dla zbiornika składającego się z kuli, stożka i walca (patrz rysunek obok) zakładając, że jedynym obciążeniem jest stałe ciśnienie </a:t>
                </a:r>
                <a:r>
                  <a:rPr lang="pl-PL" sz="1600" i="1" dirty="0">
                    <a:solidFill>
                      <a:schemeClr val="tx1"/>
                    </a:solidFill>
                    <a:latin typeface="Gill Sans MT" panose="020B0502020104020203" pitchFamily="34" charset="-18"/>
                  </a:rPr>
                  <a:t>p</a:t>
                </a:r>
                <a:r>
                  <a:rPr lang="pl-PL" sz="1600" dirty="0">
                    <a:solidFill>
                      <a:schemeClr val="tx1"/>
                    </a:solidFill>
                    <a:latin typeface="Gill Sans MT" panose="020B0502020104020203" pitchFamily="34" charset="-18"/>
                  </a:rPr>
                  <a:t>. Dla każdego przypadku przyjmij, że grubość powłoki to </a:t>
                </a:r>
                <a14:m>
                  <m:oMath xmlns:m="http://schemas.openxmlformats.org/officeDocument/2006/math">
                    <m:r>
                      <a:rPr lang="pl-PL" sz="1600" i="1">
                        <a:solidFill>
                          <a:schemeClr val="tx1"/>
                        </a:solidFill>
                        <a:latin typeface="Cambria Math" panose="02040503050406030204" pitchFamily="18" charset="0"/>
                      </a:rPr>
                      <m:t>𝛿</m:t>
                    </m:r>
                    <m:r>
                      <a:rPr lang="pl-PL" sz="1600" b="0" i="0" smtClean="0">
                        <a:solidFill>
                          <a:schemeClr val="tx1"/>
                        </a:solidFill>
                        <a:latin typeface="Cambria Math" panose="02040503050406030204" pitchFamily="18" charset="0"/>
                      </a:rPr>
                      <m:t>.</m:t>
                    </m:r>
                  </m:oMath>
                </a14:m>
                <a:r>
                  <a:rPr lang="pl-PL" sz="1600" dirty="0">
                    <a:solidFill>
                      <a:schemeClr val="tx1"/>
                    </a:solidFill>
                    <a:latin typeface="Gill Sans MT" panose="020B0502020104020203" pitchFamily="34" charset="-18"/>
                  </a:rPr>
                  <a:t> Promień kuli: </a:t>
                </a:r>
                <a:r>
                  <a:rPr lang="pl-PL" sz="1600" i="1" dirty="0">
                    <a:solidFill>
                      <a:schemeClr val="tx1"/>
                    </a:solidFill>
                    <a:latin typeface="Gill Sans MT" panose="020B0502020104020203" pitchFamily="34" charset="-18"/>
                  </a:rPr>
                  <a:t>R</a:t>
                </a:r>
                <a:r>
                  <a:rPr lang="pl-PL" sz="1600" dirty="0">
                    <a:solidFill>
                      <a:schemeClr val="tx1"/>
                    </a:solidFill>
                    <a:latin typeface="Gill Sans MT" panose="020B0502020104020203" pitchFamily="34" charset="-18"/>
                  </a:rPr>
                  <a:t>, promień walca: </a:t>
                </a:r>
                <a:r>
                  <a:rPr lang="pl-PL" sz="1600" i="1" dirty="0">
                    <a:solidFill>
                      <a:schemeClr val="tx1"/>
                    </a:solidFill>
                    <a:latin typeface="Gill Sans MT" panose="020B0502020104020203" pitchFamily="34" charset="-18"/>
                  </a:rPr>
                  <a:t>R</a:t>
                </a:r>
                <a:r>
                  <a:rPr lang="pl-PL" sz="1600" dirty="0">
                    <a:solidFill>
                      <a:schemeClr val="tx1"/>
                    </a:solidFill>
                    <a:latin typeface="Gill Sans MT" panose="020B0502020104020203" pitchFamily="34" charset="-18"/>
                  </a:rPr>
                  <a:t>, największy promień wodzący stożka: </a:t>
                </a:r>
                <a:r>
                  <a:rPr lang="pl-PL" sz="1600" i="1" dirty="0">
                    <a:solidFill>
                      <a:schemeClr val="tx1"/>
                    </a:solidFill>
                    <a:latin typeface="Gill Sans MT" panose="020B0502020104020203" pitchFamily="34" charset="-18"/>
                  </a:rPr>
                  <a:t>R</a:t>
                </a:r>
                <a:r>
                  <a:rPr lang="pl-PL" sz="1600" dirty="0">
                    <a:solidFill>
                      <a:schemeClr val="tx1"/>
                    </a:solidFill>
                    <a:latin typeface="Gill Sans MT" panose="020B0502020104020203" pitchFamily="34" charset="-18"/>
                  </a:rPr>
                  <a:t>, kąt wierzchołkowy stożka: </a:t>
                </a:r>
                <a:r>
                  <a:rPr lang="pl-PL" sz="1600" i="1" dirty="0">
                    <a:solidFill>
                      <a:schemeClr val="tx1"/>
                    </a:solidFill>
                    <a:latin typeface="Gill Sans MT" panose="020B0502020104020203" pitchFamily="34" charset="-18"/>
                  </a:rPr>
                  <a:t>2</a:t>
                </a:r>
                <a:r>
                  <a:rPr lang="el-GR" sz="1600" i="1" dirty="0">
                    <a:solidFill>
                      <a:schemeClr val="tx1"/>
                    </a:solidFill>
                    <a:latin typeface="Calibri" panose="020F0502020204030204" pitchFamily="34" charset="0"/>
                    <a:cs typeface="Calibri" panose="020F0502020204030204" pitchFamily="34" charset="0"/>
                  </a:rPr>
                  <a:t>α</a:t>
                </a:r>
                <a:r>
                  <a:rPr lang="pl-PL" sz="1600" i="1" dirty="0">
                    <a:solidFill>
                      <a:schemeClr val="tx1"/>
                    </a:solidFill>
                    <a:latin typeface="Calibri" panose="020F0502020204030204" pitchFamily="34" charset="0"/>
                    <a:cs typeface="Calibri" panose="020F0502020204030204" pitchFamily="34" charset="0"/>
                  </a:rPr>
                  <a:t>. </a:t>
                </a:r>
                <a:endParaRPr lang="pl-PL" sz="1600" i="1" dirty="0">
                  <a:solidFill>
                    <a:schemeClr val="tx1"/>
                  </a:solidFill>
                  <a:latin typeface="Gill Sans MT" panose="020B0502020104020203" pitchFamily="34" charset="-18"/>
                </a:endParaRPr>
              </a:p>
              <a:p>
                <a:pPr lvl="1" algn="just">
                  <a:buClr>
                    <a:srgbClr val="EC5939"/>
                  </a:buClr>
                </a:pPr>
                <a:endParaRPr lang="pl-PL" sz="1600" i="1" dirty="0">
                  <a:solidFill>
                    <a:schemeClr val="tx1"/>
                  </a:solidFill>
                  <a:latin typeface="Gill Sans MT" panose="020B0502020104020203" pitchFamily="34" charset="-18"/>
                </a:endParaRPr>
              </a:p>
              <a:p>
                <a:pPr lvl="1" algn="just">
                  <a:buClr>
                    <a:srgbClr val="EC5939"/>
                  </a:buClr>
                </a:pPr>
                <a:r>
                  <a:rPr lang="pl-PL" sz="1600" i="1" dirty="0">
                    <a:solidFill>
                      <a:schemeClr val="tx1"/>
                    </a:solidFill>
                    <a:latin typeface="Gill Sans MT" panose="020B0502020104020203" pitchFamily="34" charset="-18"/>
                  </a:rPr>
                  <a:t>	Podpowiedź: skorzystaj ze wzorów (15) i (16) dostosowanych do każdego z przypadków!</a:t>
                </a:r>
              </a:p>
            </p:txBody>
          </p:sp>
        </mc:Choice>
        <mc:Fallback xmlns="">
          <p:sp>
            <p:nvSpPr>
              <p:cNvPr id="8" name="pole tekstowe 7">
                <a:extLst>
                  <a:ext uri="{FF2B5EF4-FFF2-40B4-BE49-F238E27FC236}">
                    <a16:creationId xmlns:a16="http://schemas.microsoft.com/office/drawing/2014/main" id="{E8277DBE-FB75-4D67-9952-54038046BE92}"/>
                  </a:ext>
                </a:extLst>
              </p:cNvPr>
              <p:cNvSpPr txBox="1">
                <a:spLocks noRot="1" noChangeAspect="1" noMove="1" noResize="1" noEditPoints="1" noAdjustHandles="1" noChangeArrowheads="1" noChangeShapeType="1" noTextEdit="1"/>
              </p:cNvSpPr>
              <p:nvPr/>
            </p:nvSpPr>
            <p:spPr>
              <a:xfrm>
                <a:off x="499012" y="2175093"/>
                <a:ext cx="8661766" cy="1815882"/>
              </a:xfrm>
              <a:prstGeom prst="rect">
                <a:avLst/>
              </a:prstGeom>
              <a:blipFill>
                <a:blip r:embed="rId2"/>
                <a:stretch>
                  <a:fillRect l="-422" t="-1007" r="-352" b="-3356"/>
                </a:stretch>
              </a:blipFill>
            </p:spPr>
            <p:txBody>
              <a:bodyPr/>
              <a:lstStyle/>
              <a:p>
                <a:r>
                  <a:rPr lang="pl-PL">
                    <a:noFill/>
                  </a:rPr>
                  <a:t> </a:t>
                </a:r>
              </a:p>
            </p:txBody>
          </p:sp>
        </mc:Fallback>
      </mc:AlternateContent>
      <p:pic>
        <p:nvPicPr>
          <p:cNvPr id="9" name="Obraz 8">
            <a:extLst>
              <a:ext uri="{FF2B5EF4-FFF2-40B4-BE49-F238E27FC236}">
                <a16:creationId xmlns:a16="http://schemas.microsoft.com/office/drawing/2014/main" id="{42864CBD-FDC9-404D-A77F-CE3E13FFE09D}"/>
              </a:ext>
            </a:extLst>
          </p:cNvPr>
          <p:cNvPicPr>
            <a:picLocks noChangeAspect="1"/>
          </p:cNvPicPr>
          <p:nvPr/>
        </p:nvPicPr>
        <p:blipFill>
          <a:blip r:embed="rId3"/>
          <a:stretch>
            <a:fillRect/>
          </a:stretch>
        </p:blipFill>
        <p:spPr>
          <a:xfrm>
            <a:off x="9713895" y="1744053"/>
            <a:ext cx="1683427" cy="3722056"/>
          </a:xfrm>
          <a:prstGeom prst="rect">
            <a:avLst/>
          </a:prstGeom>
        </p:spPr>
      </p:pic>
    </p:spTree>
    <p:extLst>
      <p:ext uri="{BB962C8B-B14F-4D97-AF65-F5344CB8AC3E}">
        <p14:creationId xmlns:p14="http://schemas.microsoft.com/office/powerpoint/2010/main" val="271268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18</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Pytania sprawdzające - odpowiedzi</a:t>
            </a:r>
          </a:p>
        </p:txBody>
      </p:sp>
      <p:sp>
        <p:nvSpPr>
          <p:cNvPr id="5" name="pole tekstowe 4">
            <a:extLst>
              <a:ext uri="{FF2B5EF4-FFF2-40B4-BE49-F238E27FC236}">
                <a16:creationId xmlns:a16="http://schemas.microsoft.com/office/drawing/2014/main" id="{65036858-89FC-402A-84B5-8B8E0FCE08AB}"/>
              </a:ext>
            </a:extLst>
          </p:cNvPr>
          <p:cNvSpPr txBox="1"/>
          <p:nvPr/>
        </p:nvSpPr>
        <p:spPr>
          <a:xfrm>
            <a:off x="383534" y="1460847"/>
            <a:ext cx="5038725" cy="1323439"/>
          </a:xfrm>
          <a:prstGeom prst="rect">
            <a:avLst/>
          </a:prstGeom>
          <a:noFill/>
        </p:spPr>
        <p:txBody>
          <a:bodyPr wrap="square" rtlCol="0">
            <a:spAutoFit/>
          </a:bodyPr>
          <a:lstStyle/>
          <a:p>
            <a:pPr marL="342900" indent="-342900" algn="just">
              <a:buClr>
                <a:srgbClr val="EC5939"/>
              </a:buClr>
              <a:buFont typeface="+mj-lt"/>
              <a:buAutoNum type="arabicPeriod"/>
            </a:pPr>
            <a:r>
              <a:rPr lang="pl-PL" sz="1600" dirty="0">
                <a:latin typeface="Gill Sans MT" panose="020B0502020104020203" pitchFamily="34" charset="-18"/>
              </a:rPr>
              <a:t>Naprężenia </a:t>
            </a:r>
            <a:r>
              <a:rPr lang="pl-PL" sz="1600" dirty="0">
                <a:latin typeface="Gill Sans MT" panose="020B0502020104020203" pitchFamily="34" charset="-18"/>
                <a:cs typeface="Times New Roman" panose="02020603050405020304" pitchFamily="18" charset="0"/>
              </a:rPr>
              <a:t>południkowe</a:t>
            </a:r>
            <a:r>
              <a:rPr lang="pl-PL" sz="1600" dirty="0">
                <a:latin typeface="Gill Sans MT" panose="020B0502020104020203" pitchFamily="34" charset="-18"/>
                <a:ea typeface="Calibri" panose="020F0502020204030204" pitchFamily="34" charset="0"/>
                <a:cs typeface="Times New Roman" panose="02020603050405020304" pitchFamily="18" charset="0"/>
              </a:rPr>
              <a:t> </a:t>
            </a:r>
            <a:r>
              <a:rPr lang="pl-PL" sz="1600" i="1" dirty="0" err="1">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1600" dirty="0">
                <a:latin typeface="Gill Sans MT" panose="020B0502020104020203" pitchFamily="34" charset="-18"/>
                <a:ea typeface="Calibri" panose="020F0502020204030204" pitchFamily="34" charset="0"/>
                <a:cs typeface="Times New Roman" panose="02020603050405020304" pitchFamily="18" charset="0"/>
              </a:rPr>
              <a:t> i obwodowe </a:t>
            </a:r>
            <a:r>
              <a:rPr lang="pl-PL" sz="1600" i="1" dirty="0" err="1">
                <a:latin typeface="Gill Sans MT" panose="020B0502020104020203" pitchFamily="34" charset="-18"/>
                <a:ea typeface="Calibri" panose="020F0502020204030204" pitchFamily="34" charset="0"/>
                <a:cs typeface="Calibri" panose="020F0502020204030204" pitchFamily="34" charset="0"/>
              </a:rPr>
              <a:t>σ</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1600" dirty="0">
                <a:latin typeface="Gill Sans MT" panose="020B0502020104020203" pitchFamily="34" charset="-18"/>
                <a:ea typeface="Calibri" panose="020F0502020204030204" pitchFamily="34" charset="0"/>
                <a:cs typeface="Times New Roman" panose="02020603050405020304" pitchFamily="18" charset="0"/>
              </a:rPr>
              <a:t>:</a:t>
            </a:r>
            <a:endParaRPr lang="pl-PL" sz="1600" dirty="0">
              <a:latin typeface="Gill Sans MT" panose="020B0502020104020203" pitchFamily="34" charset="-18"/>
            </a:endParaRPr>
          </a:p>
          <a:p>
            <a:pPr marL="800100" lvl="1" indent="-342900" algn="just">
              <a:buClr>
                <a:srgbClr val="EC5939"/>
              </a:buClr>
              <a:buFont typeface="+mj-lt"/>
              <a:buAutoNum type="alphaUcPeriod"/>
            </a:pPr>
            <a:r>
              <a:rPr lang="pl-PL" sz="1600" b="1" dirty="0">
                <a:latin typeface="Gill Sans MT" panose="020B0502020104020203" pitchFamily="34" charset="-18"/>
              </a:rPr>
              <a:t>są stałe po grubości.</a:t>
            </a:r>
          </a:p>
          <a:p>
            <a:pPr marL="800100" lvl="1" indent="-342900" algn="just">
              <a:buClr>
                <a:srgbClr val="EC5939"/>
              </a:buClr>
              <a:buFont typeface="+mj-lt"/>
              <a:buAutoNum type="alphaUcPeriod"/>
            </a:pPr>
            <a:r>
              <a:rPr lang="pl-PL" sz="1600" b="1" dirty="0">
                <a:latin typeface="Gill Sans MT" panose="020B0502020104020203" pitchFamily="34" charset="-18"/>
              </a:rPr>
              <a:t>są w przypadku kuli identyczne.</a:t>
            </a:r>
          </a:p>
          <a:p>
            <a:pPr marL="800100" lvl="1" indent="-342900" algn="just">
              <a:buClr>
                <a:srgbClr val="EC5939"/>
              </a:buClr>
              <a:buFont typeface="+mj-lt"/>
              <a:buAutoNum type="alphaUcPeriod"/>
            </a:pPr>
            <a:r>
              <a:rPr lang="pl-PL" sz="1600" b="1" dirty="0">
                <a:latin typeface="Gill Sans MT" panose="020B0502020104020203" pitchFamily="34" charset="-18"/>
              </a:rPr>
              <a:t>są </a:t>
            </a:r>
            <a:r>
              <a:rPr lang="pl-PL" sz="1600" b="1" dirty="0" err="1">
                <a:latin typeface="Gill Sans MT" panose="020B0502020104020203" pitchFamily="34" charset="-18"/>
              </a:rPr>
              <a:t>naprężeniami</a:t>
            </a:r>
            <a:r>
              <a:rPr lang="pl-PL" sz="1600" b="1" dirty="0">
                <a:latin typeface="Gill Sans MT" panose="020B0502020104020203" pitchFamily="34" charset="-18"/>
              </a:rPr>
              <a:t> głównymi.</a:t>
            </a:r>
          </a:p>
          <a:p>
            <a:pPr marL="800100" lvl="1" indent="-342900" algn="just">
              <a:buClr>
                <a:srgbClr val="EC5939"/>
              </a:buClr>
              <a:buFont typeface="+mj-lt"/>
              <a:buAutoNum type="alphaUcPeriod"/>
            </a:pPr>
            <a:r>
              <a:rPr lang="pl-PL" sz="1600" b="1" dirty="0">
                <a:latin typeface="Gill Sans MT" panose="020B0502020104020203" pitchFamily="34" charset="-18"/>
              </a:rPr>
              <a:t>mogą być zmienne wzdłuż południka.</a:t>
            </a:r>
          </a:p>
        </p:txBody>
      </p:sp>
      <p:sp>
        <p:nvSpPr>
          <p:cNvPr id="6" name="pole tekstowe 5">
            <a:extLst>
              <a:ext uri="{FF2B5EF4-FFF2-40B4-BE49-F238E27FC236}">
                <a16:creationId xmlns:a16="http://schemas.microsoft.com/office/drawing/2014/main" id="{297737BA-3DC1-4F3A-81B6-52399FD5EDB2}"/>
              </a:ext>
            </a:extLst>
          </p:cNvPr>
          <p:cNvSpPr txBox="1"/>
          <p:nvPr/>
        </p:nvSpPr>
        <p:spPr>
          <a:xfrm>
            <a:off x="5544160" y="1460847"/>
            <a:ext cx="5730644" cy="1323439"/>
          </a:xfrm>
          <a:prstGeom prst="rect">
            <a:avLst/>
          </a:prstGeom>
          <a:noFill/>
        </p:spPr>
        <p:txBody>
          <a:bodyPr wrap="square" rtlCol="0">
            <a:spAutoFit/>
          </a:bodyPr>
          <a:lstStyle/>
          <a:p>
            <a:pPr marL="342900" indent="-342900" algn="just">
              <a:buClr>
                <a:srgbClr val="EC5939"/>
              </a:buClr>
              <a:buFont typeface="+mj-lt"/>
              <a:buAutoNum type="arabicPeriod" startAt="2"/>
            </a:pPr>
            <a:r>
              <a:rPr lang="pl-PL" sz="1600" dirty="0">
                <a:latin typeface="Gill Sans MT" panose="020B0502020104020203" pitchFamily="34" charset="-18"/>
              </a:rPr>
              <a:t>Zaburzenia teorii błonowej występują</a:t>
            </a:r>
            <a:r>
              <a:rPr lang="pl-PL" sz="1600" dirty="0">
                <a:latin typeface="Gill Sans MT" panose="020B0502020104020203" pitchFamily="34" charset="-18"/>
                <a:ea typeface="Calibri" panose="020F0502020204030204" pitchFamily="34" charset="0"/>
                <a:cs typeface="Times New Roman" panose="02020603050405020304" pitchFamily="18" charset="0"/>
              </a:rPr>
              <a:t>:</a:t>
            </a:r>
            <a:endParaRPr lang="pl-PL" sz="1600" dirty="0">
              <a:latin typeface="Gill Sans MT" panose="020B0502020104020203" pitchFamily="34" charset="-18"/>
            </a:endParaRP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gdy wartość promienia południkowego wynosi ∞.</a:t>
            </a:r>
          </a:p>
          <a:p>
            <a:pPr marL="800100" lvl="1" indent="-342900" algn="just">
              <a:buClr>
                <a:srgbClr val="EC5939"/>
              </a:buClr>
              <a:buFont typeface="+mj-lt"/>
              <a:buAutoNum type="alphaUcPeriod"/>
            </a:pPr>
            <a:r>
              <a:rPr lang="pl-PL" sz="1600" b="1" dirty="0">
                <a:latin typeface="Gill Sans MT" panose="020B0502020104020203" pitchFamily="34" charset="-18"/>
              </a:rPr>
              <a:t>w miejscach przeskoku promienia południkowego.</a:t>
            </a:r>
          </a:p>
          <a:p>
            <a:pPr marL="800100" lvl="1" indent="-342900" algn="just">
              <a:buClr>
                <a:srgbClr val="EC5939"/>
              </a:buClr>
              <a:buFont typeface="+mj-lt"/>
              <a:buAutoNum type="alphaUcPeriod"/>
            </a:pPr>
            <a:r>
              <a:rPr lang="pl-PL" sz="1600" b="1" dirty="0">
                <a:latin typeface="Gill Sans MT" panose="020B0502020104020203" pitchFamily="34" charset="-18"/>
              </a:rPr>
              <a:t>w załomach.</a:t>
            </a: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gdy promienie południkowy i obwodowy są takie same.</a:t>
            </a:r>
          </a:p>
        </p:txBody>
      </p:sp>
      <p:sp>
        <p:nvSpPr>
          <p:cNvPr id="9" name="pole tekstowe 8">
            <a:extLst>
              <a:ext uri="{FF2B5EF4-FFF2-40B4-BE49-F238E27FC236}">
                <a16:creationId xmlns:a16="http://schemas.microsoft.com/office/drawing/2014/main" id="{36D14E28-263D-4A90-BAC4-FF2B89AF0FFE}"/>
              </a:ext>
            </a:extLst>
          </p:cNvPr>
          <p:cNvSpPr txBox="1"/>
          <p:nvPr/>
        </p:nvSpPr>
        <p:spPr>
          <a:xfrm>
            <a:off x="383534" y="3480888"/>
            <a:ext cx="5160626" cy="2831544"/>
          </a:xfrm>
          <a:prstGeom prst="rect">
            <a:avLst/>
          </a:prstGeom>
          <a:noFill/>
        </p:spPr>
        <p:txBody>
          <a:bodyPr wrap="square" rtlCol="0">
            <a:spAutoFit/>
          </a:bodyPr>
          <a:lstStyle/>
          <a:p>
            <a:pPr marL="342900" indent="-342900" algn="just">
              <a:buClr>
                <a:srgbClr val="EC5939"/>
              </a:buClr>
              <a:buFont typeface="+mj-lt"/>
              <a:buAutoNum type="arabicPeriod" startAt="3"/>
            </a:pPr>
            <a:r>
              <a:rPr lang="pl-PL" sz="1600" dirty="0">
                <a:latin typeface="Gill Sans MT" panose="020B0502020104020203" pitchFamily="34" charset="-18"/>
              </a:rPr>
              <a:t>Pierścień usztywniający załom stożka i walca powoduje że wzory teorii błonowej dają w obydwu płaszczach wynik</a:t>
            </a: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zgodny z rzeczywistością dla dowolnej wartości </a:t>
            </a:r>
          </a:p>
          <a:p>
            <a:pPr marL="800100" lvl="1" indent="-342900" algn="just">
              <a:buClr>
                <a:srgbClr val="EC5939"/>
              </a:buClr>
              <a:buFont typeface="+mj-lt"/>
              <a:buAutoNum type="alphaUcPeriod"/>
            </a:pPr>
            <a:r>
              <a:rPr lang="pl-PL" sz="1600" b="1" dirty="0">
                <a:latin typeface="Gill Sans MT" panose="020B0502020104020203" pitchFamily="34" charset="-18"/>
              </a:rPr>
              <a:t>niezgodny z rzeczywistością dla dowolnej wartości </a:t>
            </a: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zgodny z rzeczywistością dla bardzo dużych wartości </a:t>
            </a:r>
          </a:p>
          <a:p>
            <a:pPr marL="800100" lvl="1" indent="-342900" algn="just">
              <a:buClr>
                <a:srgbClr val="EC5939"/>
              </a:buClr>
              <a:buFont typeface="+mj-lt"/>
              <a:buAutoNum type="alphaUcPeriod"/>
            </a:pPr>
            <a:r>
              <a:rPr lang="pl-PL" sz="1600" b="1" dirty="0">
                <a:latin typeface="Gill Sans MT" panose="020B0502020104020203" pitchFamily="34" charset="-18"/>
              </a:rPr>
              <a:t>niezgodny z rzeczywistością dla bardzo małych wartości </a:t>
            </a:r>
          </a:p>
          <a:p>
            <a:pPr lvl="1" algn="just">
              <a:buClr>
                <a:srgbClr val="EC5939"/>
              </a:buClr>
            </a:pPr>
            <a:r>
              <a:rPr lang="pl-PL" sz="1600" dirty="0">
                <a:latin typeface="Gill Sans MT" panose="020B0502020104020203" pitchFamily="34" charset="-18"/>
              </a:rPr>
              <a:t>pola przekroju pierścienia. </a:t>
            </a:r>
            <a:endParaRPr lang="pl-PL" sz="1400" dirty="0">
              <a:latin typeface="Gill Sans MT" panose="020B0502020104020203" pitchFamily="34" charset="-18"/>
            </a:endParaRPr>
          </a:p>
        </p:txBody>
      </p:sp>
      <p:sp>
        <p:nvSpPr>
          <p:cNvPr id="10" name="pole tekstowe 9">
            <a:extLst>
              <a:ext uri="{FF2B5EF4-FFF2-40B4-BE49-F238E27FC236}">
                <a16:creationId xmlns:a16="http://schemas.microsoft.com/office/drawing/2014/main" id="{AC6134CD-0BE7-496B-AA5C-A88D61AA6C0A}"/>
              </a:ext>
            </a:extLst>
          </p:cNvPr>
          <p:cNvSpPr txBox="1"/>
          <p:nvPr/>
        </p:nvSpPr>
        <p:spPr>
          <a:xfrm>
            <a:off x="5544159" y="3481731"/>
            <a:ext cx="5730643" cy="2308324"/>
          </a:xfrm>
          <a:prstGeom prst="rect">
            <a:avLst/>
          </a:prstGeom>
          <a:noFill/>
        </p:spPr>
        <p:txBody>
          <a:bodyPr wrap="square" rtlCol="0">
            <a:spAutoFit/>
          </a:bodyPr>
          <a:lstStyle/>
          <a:p>
            <a:pPr marL="342900" indent="-342900" algn="just">
              <a:buClr>
                <a:srgbClr val="EC5939"/>
              </a:buClr>
              <a:buFont typeface="+mj-lt"/>
              <a:buAutoNum type="arabicPeriod" startAt="4"/>
            </a:pPr>
            <a:r>
              <a:rPr lang="pl-PL" sz="1600" dirty="0">
                <a:latin typeface="Gill Sans MT" panose="020B0502020104020203" pitchFamily="34" charset="-18"/>
              </a:rPr>
              <a:t>Wzory teorii błonowej zastosowane do obliczeń zbiorników cienkościennych dają stan naprężenia:</a:t>
            </a: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zgodny z rzeczywistością na całej długości południka. </a:t>
            </a:r>
          </a:p>
          <a:p>
            <a:pPr marL="800100" lvl="1" indent="-342900" algn="just">
              <a:buClr>
                <a:srgbClr val="EC5939"/>
              </a:buClr>
              <a:buFont typeface="+mj-lt"/>
              <a:buAutoNum type="alphaUcPeriod"/>
            </a:pPr>
            <a:r>
              <a:rPr lang="pl-PL" sz="1600" b="1" dirty="0">
                <a:latin typeface="Gill Sans MT" panose="020B0502020104020203" pitchFamily="34" charset="-18"/>
              </a:rPr>
              <a:t>zgodny z rzeczywistością w przeważającym obszarze południka. </a:t>
            </a:r>
          </a:p>
          <a:p>
            <a:pPr marL="800100" lvl="1" indent="-342900" algn="just">
              <a:buClr>
                <a:srgbClr val="EC5939"/>
              </a:buClr>
              <a:buFont typeface="+mj-lt"/>
              <a:buAutoNum type="alphaUcPeriod"/>
            </a:pPr>
            <a:r>
              <a:rPr lang="pl-PL" sz="1600" dirty="0">
                <a:solidFill>
                  <a:schemeClr val="bg1">
                    <a:lumMod val="50000"/>
                  </a:schemeClr>
                </a:solidFill>
                <a:latin typeface="Gill Sans MT" panose="020B0502020104020203" pitchFamily="34" charset="-18"/>
              </a:rPr>
              <a:t>bliższy rzeczywistości w okolicy połączenia stożka z walcem niż połączenia walca z kulą.</a:t>
            </a:r>
          </a:p>
          <a:p>
            <a:pPr marL="800100" lvl="1" indent="-342900" algn="just">
              <a:buClr>
                <a:srgbClr val="EC5939"/>
              </a:buClr>
              <a:buFont typeface="+mj-lt"/>
              <a:buAutoNum type="alphaUcPeriod"/>
            </a:pPr>
            <a:r>
              <a:rPr lang="pl-PL" sz="1600" b="1" dirty="0">
                <a:latin typeface="Gill Sans MT" panose="020B0502020104020203" pitchFamily="34" charset="-18"/>
              </a:rPr>
              <a:t>bliższy rzeczywistości w okolicy połączenia walca z kulą niż połączenia stożka z walcem.</a:t>
            </a:r>
          </a:p>
        </p:txBody>
      </p:sp>
    </p:spTree>
    <p:extLst>
      <p:ext uri="{BB962C8B-B14F-4D97-AF65-F5344CB8AC3E}">
        <p14:creationId xmlns:p14="http://schemas.microsoft.com/office/powerpoint/2010/main" val="296331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19</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Pytania sprawdzające - odpowiedzi</a:t>
            </a:r>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E8277DBE-FB75-4D67-9952-54038046BE92}"/>
                  </a:ext>
                </a:extLst>
              </p:cNvPr>
              <p:cNvSpPr txBox="1"/>
              <p:nvPr/>
            </p:nvSpPr>
            <p:spPr>
              <a:xfrm>
                <a:off x="1509623" y="2498841"/>
                <a:ext cx="8608066" cy="1860317"/>
              </a:xfrm>
              <a:prstGeom prst="rect">
                <a:avLst/>
              </a:prstGeom>
              <a:noFill/>
            </p:spPr>
            <p:txBody>
              <a:bodyPr wrap="square" rtlCol="0">
                <a:spAutoFit/>
              </a:bodyPr>
              <a:lstStyle/>
              <a:p>
                <a:pPr algn="just">
                  <a:buClr>
                    <a:srgbClr val="EC5939"/>
                  </a:buClr>
                </a:pPr>
                <a:r>
                  <a:rPr lang="pl-PL" sz="1600" dirty="0">
                    <a:solidFill>
                      <a:srgbClr val="EC5939"/>
                    </a:solidFill>
                    <a:latin typeface="Gill Sans MT" panose="020B0502020104020203" pitchFamily="34" charset="-18"/>
                  </a:rPr>
                  <a:t>Zadanie</a:t>
                </a:r>
                <a:r>
                  <a:rPr lang="pl-PL" sz="1600" dirty="0">
                    <a:latin typeface="Gill Sans MT" panose="020B0502020104020203" pitchFamily="34" charset="-18"/>
                  </a:rPr>
                  <a:t>. 	Kula:</a:t>
                </a:r>
              </a:p>
              <a:p>
                <a:pPr algn="just">
                  <a:buClr>
                    <a:srgbClr val="EC5939"/>
                  </a:buClr>
                </a:pPr>
                <a:r>
                  <a:rPr lang="pl-PL" sz="1600" dirty="0">
                    <a:latin typeface="Gill Sans MT" panose="020B0502020104020203" pitchFamily="34" charset="-18"/>
                  </a:rPr>
                  <a:t>	</a:t>
                </a:r>
                <a:r>
                  <a:rPr lang="pl-PL" sz="1600" dirty="0"/>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𝜎</m:t>
                        </m:r>
                      </m:e>
                      <m:sub>
                        <m:r>
                          <a:rPr lang="pl-PL" sz="1600" i="1">
                            <a:latin typeface="Cambria Math" panose="02040503050406030204" pitchFamily="18" charset="0"/>
                          </a:rPr>
                          <m:t>𝑝</m:t>
                        </m:r>
                      </m:sub>
                    </m:sSub>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𝑝</m:t>
                        </m:r>
                        <m:r>
                          <a:rPr lang="pl-PL" sz="1600" b="0" i="1" smtClean="0">
                            <a:latin typeface="Cambria Math" panose="02040503050406030204" pitchFamily="18" charset="0"/>
                          </a:rPr>
                          <m:t>𝑅</m:t>
                        </m:r>
                      </m:num>
                      <m:den>
                        <m:r>
                          <a:rPr lang="pl-PL" sz="1600" i="1">
                            <a:latin typeface="Cambria Math" panose="02040503050406030204" pitchFamily="18" charset="0"/>
                          </a:rPr>
                          <m:t>2</m:t>
                        </m:r>
                        <m:r>
                          <a:rPr lang="pl-PL" sz="1600" i="1">
                            <a:latin typeface="Cambria Math" panose="02040503050406030204" pitchFamily="18" charset="0"/>
                          </a:rPr>
                          <m:t>𝛿</m:t>
                        </m:r>
                      </m:den>
                    </m:f>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𝜎</m:t>
                        </m:r>
                      </m:e>
                      <m:sub>
                        <m:r>
                          <a:rPr lang="pl-PL" sz="1600" i="1">
                            <a:latin typeface="Cambria Math" panose="02040503050406030204" pitchFamily="18" charset="0"/>
                          </a:rPr>
                          <m:t>𝑡</m:t>
                        </m:r>
                      </m:sub>
                    </m:sSub>
                    <m:r>
                      <a:rPr lang="pl-PL" sz="1600" b="0" i="1" smtClean="0">
                        <a:latin typeface="Cambria Math" panose="02040503050406030204" pitchFamily="18" charset="0"/>
                      </a:rPr>
                      <m:t>.</m:t>
                    </m:r>
                  </m:oMath>
                </a14:m>
                <a:endParaRPr lang="pl-PL" sz="1600" dirty="0"/>
              </a:p>
              <a:p>
                <a:pPr algn="just">
                  <a:buClr>
                    <a:srgbClr val="EC5939"/>
                  </a:buClr>
                </a:pPr>
                <a:r>
                  <a:rPr lang="pl-PL" sz="1600" dirty="0">
                    <a:latin typeface="Gill Sans MT" panose="020B0502020104020203" pitchFamily="34" charset="-18"/>
                  </a:rPr>
                  <a:t>     	 Walec:</a:t>
                </a:r>
              </a:p>
              <a:p>
                <a:pPr algn="just">
                  <a:buClr>
                    <a:srgbClr val="EC5939"/>
                  </a:buClr>
                </a:pPr>
                <a:r>
                  <a:rPr lang="pl-PL" sz="1600" dirty="0">
                    <a:latin typeface="Gill Sans MT" panose="020B0502020104020203" pitchFamily="34" charset="-18"/>
                  </a:rPr>
                  <a:t>	</a:t>
                </a:r>
                <a:r>
                  <a:rPr lang="pl-PL" sz="1600" dirty="0"/>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𝜎</m:t>
                        </m:r>
                      </m:e>
                      <m:sub>
                        <m:r>
                          <a:rPr lang="pl-PL" sz="1600" i="1">
                            <a:latin typeface="Cambria Math" panose="02040503050406030204" pitchFamily="18" charset="0"/>
                          </a:rPr>
                          <m:t>𝑝</m:t>
                        </m:r>
                      </m:sub>
                    </m:sSub>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𝑝𝑅</m:t>
                        </m:r>
                      </m:num>
                      <m:den>
                        <m:r>
                          <a:rPr lang="pl-PL" sz="1600" i="1">
                            <a:latin typeface="Cambria Math" panose="02040503050406030204" pitchFamily="18" charset="0"/>
                          </a:rPr>
                          <m:t>2</m:t>
                        </m:r>
                        <m:r>
                          <a:rPr lang="pl-PL" sz="1600" i="1">
                            <a:latin typeface="Cambria Math" panose="02040503050406030204" pitchFamily="18" charset="0"/>
                          </a:rPr>
                          <m:t>𝛿</m:t>
                        </m:r>
                      </m:den>
                    </m:f>
                    <m:r>
                      <a:rPr lang="pl-PL" sz="1600" b="0" i="1" smtClean="0">
                        <a:latin typeface="Cambria Math" panose="02040503050406030204" pitchFamily="18" charset="0"/>
                      </a:rPr>
                      <m:t>,    </m:t>
                    </m:r>
                    <m:sSub>
                      <m:sSubPr>
                        <m:ctrlPr>
                          <a:rPr lang="pl-PL" sz="1600" i="1">
                            <a:latin typeface="Cambria Math" panose="02040503050406030204" pitchFamily="18" charset="0"/>
                          </a:rPr>
                        </m:ctrlPr>
                      </m:sSubPr>
                      <m:e>
                        <m:r>
                          <a:rPr lang="pl-PL" sz="1600" i="1">
                            <a:latin typeface="Cambria Math" panose="02040503050406030204" pitchFamily="18" charset="0"/>
                          </a:rPr>
                          <m:t>𝜎</m:t>
                        </m:r>
                      </m:e>
                      <m:sub>
                        <m:r>
                          <a:rPr lang="pl-PL" sz="1600" i="1">
                            <a:latin typeface="Cambria Math" panose="02040503050406030204" pitchFamily="18" charset="0"/>
                          </a:rPr>
                          <m:t>𝑡</m:t>
                        </m:r>
                      </m:sub>
                    </m:sSub>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𝑝𝑅</m:t>
                        </m:r>
                      </m:num>
                      <m:den>
                        <m:r>
                          <a:rPr lang="pl-PL" sz="1600" i="1">
                            <a:latin typeface="Cambria Math" panose="02040503050406030204" pitchFamily="18" charset="0"/>
                          </a:rPr>
                          <m:t>𝛿</m:t>
                        </m:r>
                      </m:den>
                    </m:f>
                    <m:r>
                      <a:rPr lang="pl-PL" sz="1600" b="0" i="1" smtClean="0">
                        <a:latin typeface="Cambria Math" panose="02040503050406030204" pitchFamily="18" charset="0"/>
                      </a:rPr>
                      <m:t>.</m:t>
                    </m:r>
                  </m:oMath>
                </a14:m>
                <a:endParaRPr lang="pl-PL" sz="1600" b="0" dirty="0"/>
              </a:p>
              <a:p>
                <a:pPr algn="just">
                  <a:buClr>
                    <a:srgbClr val="EC5939"/>
                  </a:buClr>
                </a:pPr>
                <a:r>
                  <a:rPr lang="pl-PL" sz="1600" dirty="0">
                    <a:latin typeface="Gill Sans MT" panose="020B0502020104020203" pitchFamily="34" charset="-18"/>
                  </a:rPr>
                  <a:t>      	Stożek:</a:t>
                </a:r>
              </a:p>
              <a:p>
                <a:pPr algn="just">
                  <a:buClr>
                    <a:srgbClr val="EC5939"/>
                  </a:buClr>
                </a:pPr>
                <a:r>
                  <a:rPr lang="pl-PL" sz="1600" b="0" dirty="0">
                    <a:solidFill>
                      <a:schemeClr val="tx1"/>
                    </a:solidFill>
                    <a:latin typeface="Gill Sans MT" panose="020B0502020104020203" pitchFamily="34" charset="-18"/>
                  </a:rPr>
                  <a:t>	</a:t>
                </a:r>
                <a:r>
                  <a:rPr lang="pl-PL" sz="1600" dirty="0">
                    <a:solidFill>
                      <a:schemeClr val="tx1"/>
                    </a:solidFill>
                  </a:rPr>
                  <a:t> </a:t>
                </a:r>
                <a14:m>
                  <m:oMath xmlns:m="http://schemas.openxmlformats.org/officeDocument/2006/math">
                    <m:sSub>
                      <m:sSubPr>
                        <m:ctrlPr>
                          <a:rPr lang="pl-PL" sz="1600" i="1">
                            <a:solidFill>
                              <a:schemeClr val="tx1"/>
                            </a:solidFill>
                            <a:latin typeface="Cambria Math" panose="02040503050406030204" pitchFamily="18" charset="0"/>
                          </a:rPr>
                        </m:ctrlPr>
                      </m:sSubPr>
                      <m:e>
                        <m:r>
                          <a:rPr lang="pl-PL" sz="1600" i="1">
                            <a:solidFill>
                              <a:schemeClr val="tx1"/>
                            </a:solidFill>
                            <a:latin typeface="Cambria Math" panose="02040503050406030204" pitchFamily="18" charset="0"/>
                          </a:rPr>
                          <m:t>𝜎</m:t>
                        </m:r>
                      </m:e>
                      <m:sub>
                        <m:r>
                          <a:rPr lang="pl-PL" sz="1600" i="1">
                            <a:solidFill>
                              <a:schemeClr val="tx1"/>
                            </a:solidFill>
                            <a:latin typeface="Cambria Math" panose="02040503050406030204" pitchFamily="18" charset="0"/>
                          </a:rPr>
                          <m:t>𝑝</m:t>
                        </m:r>
                      </m:sub>
                    </m:sSub>
                    <m:r>
                      <a:rPr lang="pl-PL" sz="1600" b="0" i="1" smtClean="0">
                        <a:solidFill>
                          <a:schemeClr val="tx1"/>
                        </a:solidFill>
                        <a:latin typeface="Cambria Math" panose="02040503050406030204" pitchFamily="18" charset="0"/>
                      </a:rPr>
                      <m:t>(</m:t>
                    </m:r>
                    <m:r>
                      <a:rPr lang="pl-PL" sz="1600" b="0" i="1" smtClean="0">
                        <a:solidFill>
                          <a:schemeClr val="tx1"/>
                        </a:solidFill>
                        <a:latin typeface="Cambria Math" panose="02040503050406030204" pitchFamily="18" charset="0"/>
                      </a:rPr>
                      <m:t>𝑟</m:t>
                    </m:r>
                    <m:r>
                      <a:rPr lang="pl-PL" sz="1600" b="0" i="1" smtClean="0">
                        <a:solidFill>
                          <a:schemeClr val="tx1"/>
                        </a:solidFill>
                        <a:latin typeface="Cambria Math" panose="02040503050406030204" pitchFamily="18" charset="0"/>
                      </a:rPr>
                      <m:t>)=</m:t>
                    </m:r>
                    <m:f>
                      <m:fPr>
                        <m:ctrlPr>
                          <a:rPr lang="pl-PL" sz="1600" i="1">
                            <a:solidFill>
                              <a:schemeClr val="tx1"/>
                            </a:solidFill>
                            <a:latin typeface="Cambria Math" panose="02040503050406030204" pitchFamily="18" charset="0"/>
                          </a:rPr>
                        </m:ctrlPr>
                      </m:fPr>
                      <m:num>
                        <m:r>
                          <a:rPr lang="pl-PL" sz="1600" i="1">
                            <a:solidFill>
                              <a:schemeClr val="tx1"/>
                            </a:solidFill>
                            <a:latin typeface="Cambria Math" panose="02040503050406030204" pitchFamily="18" charset="0"/>
                          </a:rPr>
                          <m:t>𝑝</m:t>
                        </m:r>
                        <m:r>
                          <a:rPr lang="pl-PL" sz="1600" b="0" i="1" smtClean="0">
                            <a:solidFill>
                              <a:schemeClr val="tx1"/>
                            </a:solidFill>
                            <a:latin typeface="Cambria Math" panose="02040503050406030204" pitchFamily="18" charset="0"/>
                          </a:rPr>
                          <m:t>𝑟</m:t>
                        </m:r>
                      </m:num>
                      <m:den>
                        <m:r>
                          <a:rPr lang="pl-PL" sz="1600" i="1">
                            <a:solidFill>
                              <a:schemeClr val="tx1"/>
                            </a:solidFill>
                            <a:latin typeface="Cambria Math" panose="02040503050406030204" pitchFamily="18" charset="0"/>
                          </a:rPr>
                          <m:t>2</m:t>
                        </m:r>
                        <m:r>
                          <a:rPr lang="pl-PL" sz="1600" i="1">
                            <a:solidFill>
                              <a:schemeClr val="tx1"/>
                            </a:solidFill>
                            <a:latin typeface="Cambria Math" panose="02040503050406030204" pitchFamily="18" charset="0"/>
                          </a:rPr>
                          <m:t>𝛿</m:t>
                        </m:r>
                        <m:func>
                          <m:funcPr>
                            <m:ctrlPr>
                              <a:rPr lang="pl-PL" sz="1600" b="0" i="1" smtClean="0">
                                <a:solidFill>
                                  <a:schemeClr val="tx1"/>
                                </a:solidFill>
                                <a:latin typeface="Cambria Math" panose="02040503050406030204" pitchFamily="18" charset="0"/>
                              </a:rPr>
                            </m:ctrlPr>
                          </m:funcPr>
                          <m:fName>
                            <m:r>
                              <m:rPr>
                                <m:sty m:val="p"/>
                              </m:rPr>
                              <a:rPr lang="pl-PL" sz="1600" b="0" i="0" smtClean="0">
                                <a:solidFill>
                                  <a:schemeClr val="tx1"/>
                                </a:solidFill>
                                <a:latin typeface="Cambria Math" panose="02040503050406030204" pitchFamily="18" charset="0"/>
                              </a:rPr>
                              <m:t>cos</m:t>
                            </m:r>
                          </m:fName>
                          <m:e>
                            <m:r>
                              <m:rPr>
                                <m:nor/>
                              </m:rPr>
                              <a:rPr lang="el-GR" sz="1600" i="1" dirty="0">
                                <a:solidFill>
                                  <a:schemeClr val="tx1"/>
                                </a:solidFill>
                                <a:latin typeface="Calibri" panose="020F0502020204030204" pitchFamily="34" charset="0"/>
                                <a:cs typeface="Calibri" panose="020F0502020204030204" pitchFamily="34" charset="0"/>
                              </a:rPr>
                              <m:t>α</m:t>
                            </m:r>
                          </m:e>
                        </m:func>
                      </m:den>
                    </m:f>
                    <m:r>
                      <a:rPr lang="pl-PL" sz="1600" i="1">
                        <a:solidFill>
                          <a:schemeClr val="tx1"/>
                        </a:solidFill>
                        <a:latin typeface="Cambria Math" panose="02040503050406030204" pitchFamily="18" charset="0"/>
                      </a:rPr>
                      <m:t>,    </m:t>
                    </m:r>
                    <m:sSub>
                      <m:sSubPr>
                        <m:ctrlPr>
                          <a:rPr lang="pl-PL" sz="1600" i="1">
                            <a:solidFill>
                              <a:schemeClr val="tx1"/>
                            </a:solidFill>
                            <a:latin typeface="Cambria Math" panose="02040503050406030204" pitchFamily="18" charset="0"/>
                          </a:rPr>
                        </m:ctrlPr>
                      </m:sSubPr>
                      <m:e>
                        <m:r>
                          <a:rPr lang="pl-PL" sz="1600" i="1">
                            <a:solidFill>
                              <a:schemeClr val="tx1"/>
                            </a:solidFill>
                            <a:latin typeface="Cambria Math" panose="02040503050406030204" pitchFamily="18" charset="0"/>
                          </a:rPr>
                          <m:t>𝜎</m:t>
                        </m:r>
                      </m:e>
                      <m:sub>
                        <m:r>
                          <a:rPr lang="pl-PL" sz="1600" i="1">
                            <a:solidFill>
                              <a:schemeClr val="tx1"/>
                            </a:solidFill>
                            <a:latin typeface="Cambria Math" panose="02040503050406030204" pitchFamily="18" charset="0"/>
                          </a:rPr>
                          <m:t>𝑡</m:t>
                        </m:r>
                      </m:sub>
                    </m:sSub>
                    <m:r>
                      <a:rPr lang="pl-PL" sz="1600" i="1">
                        <a:solidFill>
                          <a:schemeClr val="tx1"/>
                        </a:solidFill>
                        <a:latin typeface="Cambria Math" panose="02040503050406030204" pitchFamily="18" charset="0"/>
                      </a:rPr>
                      <m:t>(</m:t>
                    </m:r>
                    <m:r>
                      <a:rPr lang="pl-PL" sz="1600" i="1">
                        <a:solidFill>
                          <a:schemeClr val="tx1"/>
                        </a:solidFill>
                        <a:latin typeface="Cambria Math" panose="02040503050406030204" pitchFamily="18" charset="0"/>
                      </a:rPr>
                      <m:t>𝑟</m:t>
                    </m:r>
                    <m:r>
                      <a:rPr lang="pl-PL" sz="1600" i="1">
                        <a:solidFill>
                          <a:schemeClr val="tx1"/>
                        </a:solidFill>
                        <a:latin typeface="Cambria Math" panose="02040503050406030204" pitchFamily="18" charset="0"/>
                      </a:rPr>
                      <m:t>)=</m:t>
                    </m:r>
                    <m:f>
                      <m:fPr>
                        <m:ctrlPr>
                          <a:rPr lang="pl-PL" sz="1600" i="1">
                            <a:solidFill>
                              <a:schemeClr val="tx1"/>
                            </a:solidFill>
                            <a:latin typeface="Cambria Math" panose="02040503050406030204" pitchFamily="18" charset="0"/>
                          </a:rPr>
                        </m:ctrlPr>
                      </m:fPr>
                      <m:num>
                        <m:r>
                          <a:rPr lang="pl-PL" sz="1600" i="1">
                            <a:solidFill>
                              <a:schemeClr val="tx1"/>
                            </a:solidFill>
                            <a:latin typeface="Cambria Math" panose="02040503050406030204" pitchFamily="18" charset="0"/>
                          </a:rPr>
                          <m:t>𝑝𝑟</m:t>
                        </m:r>
                      </m:num>
                      <m:den>
                        <m:r>
                          <a:rPr lang="pl-PL" sz="1600" i="1">
                            <a:solidFill>
                              <a:schemeClr val="tx1"/>
                            </a:solidFill>
                            <a:latin typeface="Cambria Math" panose="02040503050406030204" pitchFamily="18" charset="0"/>
                          </a:rPr>
                          <m:t>𝛿</m:t>
                        </m:r>
                        <m:func>
                          <m:funcPr>
                            <m:ctrlPr>
                              <a:rPr lang="pl-PL" sz="1600" i="1">
                                <a:solidFill>
                                  <a:schemeClr val="tx1"/>
                                </a:solidFill>
                                <a:latin typeface="Cambria Math" panose="02040503050406030204" pitchFamily="18" charset="0"/>
                              </a:rPr>
                            </m:ctrlPr>
                          </m:funcPr>
                          <m:fName>
                            <m:r>
                              <m:rPr>
                                <m:sty m:val="p"/>
                              </m:rPr>
                              <a:rPr lang="pl-PL" sz="1600">
                                <a:solidFill>
                                  <a:schemeClr val="tx1"/>
                                </a:solidFill>
                                <a:latin typeface="Cambria Math" panose="02040503050406030204" pitchFamily="18" charset="0"/>
                              </a:rPr>
                              <m:t>cos</m:t>
                            </m:r>
                          </m:fName>
                          <m:e>
                            <m:r>
                              <m:rPr>
                                <m:nor/>
                              </m:rPr>
                              <a:rPr lang="el-GR" sz="1600" i="1" dirty="0">
                                <a:solidFill>
                                  <a:schemeClr val="tx1"/>
                                </a:solidFill>
                                <a:latin typeface="Calibri" panose="020F0502020204030204" pitchFamily="34" charset="0"/>
                                <a:cs typeface="Calibri" panose="020F0502020204030204" pitchFamily="34" charset="0"/>
                              </a:rPr>
                              <m:t>α</m:t>
                            </m:r>
                          </m:e>
                        </m:func>
                      </m:den>
                    </m:f>
                  </m:oMath>
                </a14:m>
                <a:r>
                  <a:rPr lang="pl-PL" sz="1600" b="0" dirty="0">
                    <a:solidFill>
                      <a:schemeClr val="tx1"/>
                    </a:solidFill>
                  </a:rPr>
                  <a:t> , </a:t>
                </a:r>
                <a:r>
                  <a:rPr lang="pl-PL" sz="1600" dirty="0"/>
                  <a:t>    </a:t>
                </a:r>
                <a:r>
                  <a:rPr lang="pl-PL" sz="1600" b="0" dirty="0">
                    <a:solidFill>
                      <a:schemeClr val="tx1"/>
                    </a:solidFill>
                  </a:rPr>
                  <a:t>gdzie </a:t>
                </a:r>
                <a:r>
                  <a:rPr lang="pl-PL" sz="1600" b="0" i="1" dirty="0">
                    <a:solidFill>
                      <a:schemeClr val="tx1"/>
                    </a:solidFill>
                  </a:rPr>
                  <a:t>r</a:t>
                </a:r>
                <a:r>
                  <a:rPr lang="pl-PL" sz="1600" b="0" dirty="0">
                    <a:solidFill>
                      <a:schemeClr val="tx1"/>
                    </a:solidFill>
                  </a:rPr>
                  <a:t> jest promieniem stożka w danym przekroju.</a:t>
                </a:r>
              </a:p>
            </p:txBody>
          </p:sp>
        </mc:Choice>
        <mc:Fallback xmlns="">
          <p:sp>
            <p:nvSpPr>
              <p:cNvPr id="8" name="pole tekstowe 7">
                <a:extLst>
                  <a:ext uri="{FF2B5EF4-FFF2-40B4-BE49-F238E27FC236}">
                    <a16:creationId xmlns:a16="http://schemas.microsoft.com/office/drawing/2014/main" id="{E8277DBE-FB75-4D67-9952-54038046BE92}"/>
                  </a:ext>
                </a:extLst>
              </p:cNvPr>
              <p:cNvSpPr txBox="1">
                <a:spLocks noRot="1" noChangeAspect="1" noMove="1" noResize="1" noEditPoints="1" noAdjustHandles="1" noChangeArrowheads="1" noChangeShapeType="1" noTextEdit="1"/>
              </p:cNvSpPr>
              <p:nvPr/>
            </p:nvSpPr>
            <p:spPr>
              <a:xfrm>
                <a:off x="1509623" y="2498841"/>
                <a:ext cx="8608066" cy="1860317"/>
              </a:xfrm>
              <a:prstGeom prst="rect">
                <a:avLst/>
              </a:prstGeom>
              <a:blipFill>
                <a:blip r:embed="rId2"/>
                <a:stretch>
                  <a:fillRect l="-425" t="-984" b="-656"/>
                </a:stretch>
              </a:blipFill>
            </p:spPr>
            <p:txBody>
              <a:bodyPr/>
              <a:lstStyle/>
              <a:p>
                <a:r>
                  <a:rPr lang="pl-PL">
                    <a:noFill/>
                  </a:rPr>
                  <a:t> </a:t>
                </a:r>
              </a:p>
            </p:txBody>
          </p:sp>
        </mc:Fallback>
      </mc:AlternateContent>
    </p:spTree>
    <p:extLst>
      <p:ext uri="{BB962C8B-B14F-4D97-AF65-F5344CB8AC3E}">
        <p14:creationId xmlns:p14="http://schemas.microsoft.com/office/powerpoint/2010/main" val="348750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528AA90B-0E35-4E7D-BE88-D6ACA7C08A42}"/>
              </a:ext>
            </a:extLst>
          </p:cNvPr>
          <p:cNvSpPr>
            <a:spLocks noGrp="1"/>
          </p:cNvSpPr>
          <p:nvPr>
            <p:ph type="sldNum" sz="quarter" idx="12"/>
          </p:nvPr>
        </p:nvSpPr>
        <p:spPr/>
        <p:txBody>
          <a:bodyPr/>
          <a:lstStyle/>
          <a:p>
            <a:fld id="{8FDE72CB-069D-4F61-A85C-EB6001E6ABBA}" type="slidenum">
              <a:rPr lang="pl-PL" smtClean="0"/>
              <a:pPr/>
              <a:t>2</a:t>
            </a:fld>
            <a:endParaRPr lang="pl-PL" dirty="0"/>
          </a:p>
        </p:txBody>
      </p:sp>
      <p:sp>
        <p:nvSpPr>
          <p:cNvPr id="4" name="Tytuł 3">
            <a:extLst>
              <a:ext uri="{FF2B5EF4-FFF2-40B4-BE49-F238E27FC236}">
                <a16:creationId xmlns:a16="http://schemas.microsoft.com/office/drawing/2014/main" id="{FB33769B-CC87-4FE8-A9F5-6F17CEC7B6B5}"/>
              </a:ext>
            </a:extLst>
          </p:cNvPr>
          <p:cNvSpPr>
            <a:spLocks noGrp="1"/>
          </p:cNvSpPr>
          <p:nvPr>
            <p:ph type="ctrTitle"/>
          </p:nvPr>
        </p:nvSpPr>
        <p:spPr/>
        <p:txBody>
          <a:bodyPr/>
          <a:lstStyle/>
          <a:p>
            <a:r>
              <a:rPr lang="pl-PL" dirty="0"/>
              <a:t>Wstęp</a:t>
            </a:r>
          </a:p>
        </p:txBody>
      </p:sp>
      <p:sp>
        <p:nvSpPr>
          <p:cNvPr id="5" name="Prostokąt 4">
            <a:extLst>
              <a:ext uri="{FF2B5EF4-FFF2-40B4-BE49-F238E27FC236}">
                <a16:creationId xmlns:a16="http://schemas.microsoft.com/office/drawing/2014/main" id="{9E1217D8-7516-4729-8EF0-17954235CFD4}"/>
              </a:ext>
            </a:extLst>
          </p:cNvPr>
          <p:cNvSpPr/>
          <p:nvPr/>
        </p:nvSpPr>
        <p:spPr>
          <a:xfrm>
            <a:off x="615191" y="1468544"/>
            <a:ext cx="10420709" cy="1555169"/>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Założenie o osiowej symetrii geometrii zbiornika, jego obciążenia oraz warunków podparcia jest w ogólności daleko idącą idealizacją. Jednak dla sporej grupy urządzeń technicznych takich jak zbiorniki ciśnieniowe czy silosy dopuszcza się przybliżenie osiowej symetrii. Pozwala to w sposób łatwy obliczać grubości ścianek projektowanych ustrojów. Jednocześnie wymusza wzmocnienie dodatkowymi elementami tych stref, w których występują efekty nie ujmowane teorią błonową. </a:t>
            </a:r>
          </a:p>
        </p:txBody>
      </p:sp>
      <p:pic>
        <p:nvPicPr>
          <p:cNvPr id="6" name="Obraz 5" descr="Obraz zawierający samolot, transport, rozwar wielkokwiatowy, zewnętrzne&#10;&#10;Opis wygenerowany automatycznie">
            <a:extLst>
              <a:ext uri="{FF2B5EF4-FFF2-40B4-BE49-F238E27FC236}">
                <a16:creationId xmlns:a16="http://schemas.microsoft.com/office/drawing/2014/main" id="{428EBE34-D91C-4D1A-A67A-FBA70D6EBC15}"/>
              </a:ext>
            </a:extLst>
          </p:cNvPr>
          <p:cNvPicPr>
            <a:picLocks noChangeAspect="1"/>
          </p:cNvPicPr>
          <p:nvPr/>
        </p:nvPicPr>
        <p:blipFill>
          <a:blip r:embed="rId2"/>
          <a:stretch>
            <a:fillRect/>
          </a:stretch>
        </p:blipFill>
        <p:spPr>
          <a:xfrm>
            <a:off x="5814361" y="2715528"/>
            <a:ext cx="5221539" cy="3481026"/>
          </a:xfrm>
          <a:prstGeom prst="rect">
            <a:avLst/>
          </a:prstGeom>
        </p:spPr>
      </p:pic>
      <p:sp>
        <p:nvSpPr>
          <p:cNvPr id="8" name="Prostokąt 7">
            <a:extLst>
              <a:ext uri="{FF2B5EF4-FFF2-40B4-BE49-F238E27FC236}">
                <a16:creationId xmlns:a16="http://schemas.microsoft.com/office/drawing/2014/main" id="{445C5CE8-3E9B-4E79-AA29-6AF8C078E117}"/>
              </a:ext>
            </a:extLst>
          </p:cNvPr>
          <p:cNvSpPr/>
          <p:nvPr/>
        </p:nvSpPr>
        <p:spPr>
          <a:xfrm>
            <a:off x="1156100" y="5530474"/>
            <a:ext cx="4622335" cy="666080"/>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Czasze balonów są przykładem ustroju pracującego w stanie błonowym!</a:t>
            </a:r>
          </a:p>
        </p:txBody>
      </p:sp>
    </p:spTree>
    <p:extLst>
      <p:ext uri="{BB962C8B-B14F-4D97-AF65-F5344CB8AC3E}">
        <p14:creationId xmlns:p14="http://schemas.microsoft.com/office/powerpoint/2010/main" val="146761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545C11CA-65D5-474E-8680-973A1742D15A}"/>
              </a:ext>
            </a:extLst>
          </p:cNvPr>
          <p:cNvSpPr>
            <a:spLocks noGrp="1"/>
          </p:cNvSpPr>
          <p:nvPr>
            <p:ph type="sldNum" sz="quarter" idx="12"/>
          </p:nvPr>
        </p:nvSpPr>
        <p:spPr/>
        <p:txBody>
          <a:bodyPr/>
          <a:lstStyle/>
          <a:p>
            <a:fld id="{8FDE72CB-069D-4F61-A85C-EB6001E6ABBA}" type="slidenum">
              <a:rPr lang="pl-PL" smtClean="0"/>
              <a:pPr/>
              <a:t>3</a:t>
            </a:fld>
            <a:endParaRPr lang="pl-PL" dirty="0"/>
          </a:p>
        </p:txBody>
      </p:sp>
      <p:sp>
        <p:nvSpPr>
          <p:cNvPr id="4" name="Tytuł 3">
            <a:extLst>
              <a:ext uri="{FF2B5EF4-FFF2-40B4-BE49-F238E27FC236}">
                <a16:creationId xmlns:a16="http://schemas.microsoft.com/office/drawing/2014/main" id="{09DBFAA6-1B12-45A7-A438-89BB64282AF2}"/>
              </a:ext>
            </a:extLst>
          </p:cNvPr>
          <p:cNvSpPr>
            <a:spLocks noGrp="1"/>
          </p:cNvSpPr>
          <p:nvPr>
            <p:ph type="ctrTitle"/>
          </p:nvPr>
        </p:nvSpPr>
        <p:spPr/>
        <p:txBody>
          <a:bodyPr/>
          <a:lstStyle/>
          <a:p>
            <a:r>
              <a:rPr lang="pl-PL" dirty="0"/>
              <a:t>Geometria powłoki osiowosymetrycznej</a:t>
            </a:r>
          </a:p>
        </p:txBody>
      </p:sp>
      <p:sp>
        <p:nvSpPr>
          <p:cNvPr id="5" name="Prostokąt 4">
            <a:extLst>
              <a:ext uri="{FF2B5EF4-FFF2-40B4-BE49-F238E27FC236}">
                <a16:creationId xmlns:a16="http://schemas.microsoft.com/office/drawing/2014/main" id="{D8CDF0A3-E900-4503-8C72-16F415B84DB4}"/>
              </a:ext>
            </a:extLst>
          </p:cNvPr>
          <p:cNvSpPr/>
          <p:nvPr/>
        </p:nvSpPr>
        <p:spPr>
          <a:xfrm>
            <a:off x="612396" y="1407519"/>
            <a:ext cx="5293453" cy="4290983"/>
          </a:xfrm>
          <a:prstGeom prst="rect">
            <a:avLst/>
          </a:prstGeom>
        </p:spPr>
        <p:txBody>
          <a:bodyPr wrap="square">
            <a:spAutoFit/>
          </a:bodyPr>
          <a:lstStyle/>
          <a:p>
            <a:pPr algn="just">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	Geometrię powłoki osiowosymetrycznej określa w zupełności wzór funkcji </a:t>
            </a:r>
            <a:r>
              <a:rPr lang="pl-PL" sz="1600" i="1" dirty="0">
                <a:latin typeface="Gill Sans MT" panose="020B0502020104020203" pitchFamily="34" charset="-18"/>
                <a:ea typeface="Calibri" panose="020F0502020204030204" pitchFamily="34" charset="0"/>
                <a:cs typeface="Times New Roman" panose="02020603050405020304" pitchFamily="18" charset="0"/>
              </a:rPr>
              <a:t>z(r)</a:t>
            </a:r>
            <a:r>
              <a:rPr lang="pl-PL" sz="1600" dirty="0">
                <a:latin typeface="Gill Sans MT" panose="020B0502020104020203" pitchFamily="34" charset="-18"/>
                <a:ea typeface="Calibri" panose="020F0502020204030204" pitchFamily="34" charset="0"/>
                <a:cs typeface="Times New Roman" panose="02020603050405020304" pitchFamily="18" charset="0"/>
              </a:rPr>
              <a:t>.  Obrót jej wykresu daje powierzchnię środkową powłoki (rys. 4). Grubość powłoki uważa się za wartość przypisaną do punktu powierzchni środkowej. Najczęściej jest ona stała albo zmienia się skokowo. Ważnymi parametrami powierzchni w punkcie są jej dwie krzywizny. Na rysunku 4 widać przecięcia </a:t>
            </a:r>
            <a:r>
              <a:rPr lang="pl-PL" sz="1600" i="1" dirty="0">
                <a:latin typeface="Gill Sans MT" panose="020B0502020104020203" pitchFamily="34" charset="-18"/>
                <a:ea typeface="Calibri" panose="020F0502020204030204" pitchFamily="34" charset="0"/>
                <a:cs typeface="Times New Roman" panose="02020603050405020304" pitchFamily="18" charset="0"/>
              </a:rPr>
              <a:t>K</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1</a:t>
            </a:r>
            <a:r>
              <a:rPr lang="pl-PL" sz="1600" dirty="0">
                <a:latin typeface="Gill Sans MT" panose="020B0502020104020203" pitchFamily="34" charset="-18"/>
                <a:ea typeface="Calibri" panose="020F0502020204030204" pitchFamily="34" charset="0"/>
                <a:cs typeface="Times New Roman" panose="02020603050405020304" pitchFamily="18" charset="0"/>
              </a:rPr>
              <a:t> i </a:t>
            </a:r>
            <a:r>
              <a:rPr lang="pl-PL" sz="1600" i="1" dirty="0">
                <a:latin typeface="Gill Sans MT" panose="020B0502020104020203" pitchFamily="34" charset="-18"/>
                <a:ea typeface="Calibri" panose="020F0502020204030204" pitchFamily="34" charset="0"/>
                <a:cs typeface="Times New Roman" panose="02020603050405020304" pitchFamily="18" charset="0"/>
              </a:rPr>
              <a:t>K</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2</a:t>
            </a:r>
            <a:r>
              <a:rPr lang="pl-PL" sz="1600" dirty="0">
                <a:latin typeface="Gill Sans MT" panose="020B0502020104020203" pitchFamily="34" charset="-18"/>
                <a:ea typeface="Calibri" panose="020F0502020204030204" pitchFamily="34" charset="0"/>
                <a:cs typeface="Times New Roman" panose="02020603050405020304" pitchFamily="18" charset="0"/>
              </a:rPr>
              <a:t> dowolnych wzajemnie prostopadłych płaszczyzn </a:t>
            </a:r>
            <a:r>
              <a:rPr lang="pl-PL" sz="1600" i="1" dirty="0">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1</a:t>
            </a:r>
            <a:r>
              <a:rPr lang="pl-PL" sz="1600" dirty="0">
                <a:latin typeface="Gill Sans MT" panose="020B0502020104020203" pitchFamily="34" charset="-18"/>
                <a:ea typeface="Calibri" panose="020F0502020204030204" pitchFamily="34" charset="0"/>
                <a:cs typeface="Times New Roman" panose="02020603050405020304" pitchFamily="18" charset="0"/>
              </a:rPr>
              <a:t> i </a:t>
            </a:r>
            <a:r>
              <a:rPr lang="pl-PL" sz="1600" i="1" dirty="0">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2</a:t>
            </a:r>
            <a:r>
              <a:rPr lang="pl-PL" sz="1600" dirty="0">
                <a:latin typeface="Gill Sans MT" panose="020B0502020104020203" pitchFamily="34" charset="-18"/>
                <a:ea typeface="Calibri" panose="020F0502020204030204" pitchFamily="34" charset="0"/>
                <a:cs typeface="Times New Roman" panose="02020603050405020304" pitchFamily="18" charset="0"/>
              </a:rPr>
              <a:t>  z powierzchnią. Jeżeli płaszczyzna </a:t>
            </a:r>
            <a:r>
              <a:rPr lang="pl-PL" sz="1600" i="1" dirty="0">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1</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oznaczona</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odtąd</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jako</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i="1" dirty="0" err="1">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1600" dirty="0">
                <a:latin typeface="Gill Sans MT" panose="020B0502020104020203" pitchFamily="34" charset="-18"/>
                <a:ea typeface="Calibri" panose="020F0502020204030204" pitchFamily="34" charset="0"/>
                <a:cs typeface="Times New Roman" panose="02020603050405020304" pitchFamily="18" charset="0"/>
              </a:rPr>
              <a:t> zawiera południk powierzchni (oraz oś z) a płaszczyzna </a:t>
            </a:r>
            <a:r>
              <a:rPr lang="pl-PL" sz="1600" i="1" dirty="0">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a:latin typeface="Gill Sans MT" panose="020B0502020104020203" pitchFamily="34" charset="-18"/>
                <a:ea typeface="Calibri" panose="020F0502020204030204" pitchFamily="34" charset="0"/>
                <a:cs typeface="Times New Roman" panose="02020603050405020304" pitchFamily="18" charset="0"/>
              </a:rPr>
              <a:t>2</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oznaczona </a:t>
            </a:r>
            <a:r>
              <a:rPr lang="pl-PL" sz="1600" i="1" dirty="0" err="1">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1600" baseline="-25000"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 jest do </a:t>
            </a:r>
            <a:r>
              <a:rPr lang="pl-PL" sz="1600" i="1" dirty="0" err="1">
                <a:latin typeface="Gill Sans MT" panose="020B0502020104020203" pitchFamily="34" charset="-18"/>
                <a:ea typeface="Calibri" panose="020F0502020204030204" pitchFamily="34" charset="0"/>
                <a:cs typeface="Calibri" panose="020F0502020204030204" pitchFamily="34" charset="0"/>
              </a:rPr>
              <a:t>Π</a:t>
            </a:r>
            <a:r>
              <a:rPr lang="pl-PL" sz="16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1600" dirty="0">
                <a:latin typeface="Gill Sans MT" panose="020B0502020104020203" pitchFamily="34" charset="-18"/>
                <a:ea typeface="Calibri" panose="020F0502020204030204" pitchFamily="34" charset="0"/>
                <a:cs typeface="Times New Roman" panose="02020603050405020304" pitchFamily="18" charset="0"/>
              </a:rPr>
              <a:t>  prostopadła, wtedy krzywizny nazywają się odpowiednio południkową </a:t>
            </a:r>
            <a:r>
              <a:rPr lang="pl-PL" sz="1600" i="1" dirty="0">
                <a:latin typeface="Gill Sans MT" panose="020B0502020104020203" pitchFamily="34" charset="-18"/>
                <a:ea typeface="Calibri" panose="020F0502020204030204" pitchFamily="34" charset="0"/>
                <a:cs typeface="Times New Roman" panose="02020603050405020304" pitchFamily="18" charset="0"/>
              </a:rPr>
              <a:t>1/</a:t>
            </a:r>
            <a:r>
              <a:rPr lang="pl-PL" sz="1600" i="1" dirty="0" err="1">
                <a:latin typeface="Gill Sans MT" panose="020B0502020104020203" pitchFamily="34" charset="-18"/>
                <a:ea typeface="Calibri" panose="020F0502020204030204" pitchFamily="34" charset="0"/>
                <a:cs typeface="Calibri" panose="020F0502020204030204" pitchFamily="34" charset="0"/>
              </a:rPr>
              <a:t>ρ</a:t>
            </a:r>
            <a:r>
              <a:rPr lang="pl-PL" sz="1600"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sz="1600" i="1" dirty="0">
                <a:latin typeface="Gill Sans MT" panose="020B0502020104020203" pitchFamily="34" charset="-18"/>
                <a:ea typeface="Calibri" panose="020F0502020204030204" pitchFamily="34" charset="0"/>
                <a:cs typeface="Times New Roman" panose="02020603050405020304" pitchFamily="18"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i obwodową  </a:t>
            </a:r>
            <a:r>
              <a:rPr lang="pl-PL" sz="1600" i="1" dirty="0">
                <a:latin typeface="Gill Sans MT" panose="020B0502020104020203" pitchFamily="34" charset="-18"/>
                <a:ea typeface="Calibri" panose="020F0502020204030204" pitchFamily="34" charset="0"/>
                <a:cs typeface="Times New Roman" panose="02020603050405020304" pitchFamily="18" charset="0"/>
              </a:rPr>
              <a:t>1/</a:t>
            </a:r>
            <a:r>
              <a:rPr lang="pl-PL" sz="1600" i="1" dirty="0" err="1">
                <a:latin typeface="Gill Sans MT" panose="020B0502020104020203" pitchFamily="34" charset="-18"/>
                <a:ea typeface="Calibri" panose="020F0502020204030204" pitchFamily="34" charset="0"/>
                <a:cs typeface="Calibri" panose="020F0502020204030204" pitchFamily="34" charset="0"/>
              </a:rPr>
              <a:t>ρ</a:t>
            </a:r>
            <a:r>
              <a:rPr lang="pl-PL" sz="1600" i="1" baseline="-25000" dirty="0" err="1">
                <a:latin typeface="Gill Sans MT" panose="020B0502020104020203" pitchFamily="34" charset="-18"/>
                <a:ea typeface="Calibri" panose="020F0502020204030204" pitchFamily="34" charset="0"/>
                <a:cs typeface="Calibri" panose="020F0502020204030204" pitchFamily="34" charset="0"/>
              </a:rPr>
              <a:t>t</a:t>
            </a:r>
            <a:r>
              <a:rPr lang="pl-PL" sz="1600" i="1" baseline="-25000" dirty="0">
                <a:latin typeface="Gill Sans MT" panose="020B0502020104020203" pitchFamily="34" charset="-18"/>
                <a:ea typeface="Calibri" panose="020F0502020204030204" pitchFamily="34" charset="0"/>
                <a:cs typeface="Calibri" panose="020F0502020204030204" pitchFamily="34" charset="0"/>
              </a:rPr>
              <a:t> </a:t>
            </a:r>
            <a:r>
              <a:rPr lang="pl-PL" sz="1600" dirty="0">
                <a:latin typeface="Gill Sans MT" panose="020B0502020104020203" pitchFamily="34" charset="-18"/>
                <a:ea typeface="Calibri" panose="020F0502020204030204" pitchFamily="34" charset="0"/>
                <a:cs typeface="Times New Roman" panose="02020603050405020304" pitchFamily="18" charset="0"/>
              </a:rPr>
              <a:t>.  Geometryczna definicja krzywizny to odwrotność promienia krzywizny przecięcia powierzchni powłoki z dowolną płaszczyzną </a:t>
            </a:r>
            <a:r>
              <a:rPr lang="pl-PL" sz="1600" i="1" dirty="0">
                <a:latin typeface="Gill Sans MT" panose="020B0502020104020203" pitchFamily="34" charset="-18"/>
                <a:ea typeface="Calibri" panose="020F0502020204030204" pitchFamily="34" charset="0"/>
                <a:cs typeface="Calibri" panose="020F0502020204030204" pitchFamily="34" charset="0"/>
              </a:rPr>
              <a:t>Π</a:t>
            </a:r>
            <a:r>
              <a:rPr lang="pl-PL" sz="1600" dirty="0">
                <a:latin typeface="Gill Sans MT" panose="020B0502020104020203" pitchFamily="34" charset="-18"/>
                <a:ea typeface="Calibri" panose="020F0502020204030204" pitchFamily="34" charset="0"/>
                <a:cs typeface="Calibri" panose="020F0502020204030204" pitchFamily="34" charset="0"/>
              </a:rPr>
              <a:t>. Krzywizny </a:t>
            </a:r>
            <a:r>
              <a:rPr lang="pl-PL" sz="1600" i="1" dirty="0">
                <a:latin typeface="Gill Sans MT" panose="020B0502020104020203" pitchFamily="34" charset="-18"/>
                <a:ea typeface="Calibri" panose="020F0502020204030204" pitchFamily="34" charset="0"/>
                <a:cs typeface="Calibri" panose="020F0502020204030204" pitchFamily="34" charset="0"/>
              </a:rPr>
              <a:t>1/</a:t>
            </a:r>
            <a:r>
              <a:rPr lang="pl-PL" sz="1600" i="1" dirty="0" err="1">
                <a:latin typeface="Gill Sans MT" panose="020B0502020104020203" pitchFamily="34" charset="-18"/>
                <a:ea typeface="Calibri" panose="020F0502020204030204" pitchFamily="34" charset="0"/>
                <a:cs typeface="Calibri" panose="020F0502020204030204" pitchFamily="34" charset="0"/>
              </a:rPr>
              <a:t>ρ</a:t>
            </a:r>
            <a:r>
              <a:rPr lang="pl-PL" sz="1600"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sz="1600" i="1" dirty="0">
                <a:latin typeface="Gill Sans MT" panose="020B0502020104020203" pitchFamily="34" charset="-18"/>
                <a:ea typeface="Calibri" panose="020F0502020204030204" pitchFamily="34" charset="0"/>
                <a:cs typeface="Calibri" panose="020F0502020204030204" pitchFamily="34" charset="0"/>
              </a:rPr>
              <a:t> </a:t>
            </a:r>
            <a:r>
              <a:rPr lang="pl-PL" sz="1600" dirty="0">
                <a:latin typeface="Gill Sans MT" panose="020B0502020104020203" pitchFamily="34" charset="-18"/>
                <a:ea typeface="Calibri" panose="020F0502020204030204" pitchFamily="34" charset="0"/>
                <a:cs typeface="Calibri" panose="020F0502020204030204" pitchFamily="34" charset="0"/>
              </a:rPr>
              <a:t>i </a:t>
            </a:r>
            <a:r>
              <a:rPr lang="pl-PL" sz="1600" i="1" dirty="0">
                <a:latin typeface="Gill Sans MT" panose="020B0502020104020203" pitchFamily="34" charset="-18"/>
                <a:ea typeface="Calibri" panose="020F0502020204030204" pitchFamily="34" charset="0"/>
                <a:cs typeface="Calibri" panose="020F0502020204030204" pitchFamily="34" charset="0"/>
              </a:rPr>
              <a:t>1/</a:t>
            </a:r>
            <a:r>
              <a:rPr lang="pl-PL" sz="1600" i="1" dirty="0" err="1">
                <a:latin typeface="Gill Sans MT" panose="020B0502020104020203" pitchFamily="34" charset="-18"/>
                <a:ea typeface="Calibri" panose="020F0502020204030204" pitchFamily="34" charset="0"/>
                <a:cs typeface="Calibri" panose="020F0502020204030204" pitchFamily="34" charset="0"/>
              </a:rPr>
              <a:t>ρ</a:t>
            </a:r>
            <a:r>
              <a:rPr lang="pl-PL" sz="1600" i="1" baseline="-25000" dirty="0" err="1">
                <a:latin typeface="Gill Sans MT" panose="020B0502020104020203" pitchFamily="34" charset="-18"/>
                <a:ea typeface="Calibri" panose="020F0502020204030204" pitchFamily="34" charset="0"/>
                <a:cs typeface="Calibri" panose="020F0502020204030204" pitchFamily="34" charset="0"/>
              </a:rPr>
              <a:t>t</a:t>
            </a:r>
            <a:r>
              <a:rPr lang="pl-PL" sz="1600" i="1" dirty="0">
                <a:latin typeface="Gill Sans MT" panose="020B0502020104020203" pitchFamily="34" charset="-18"/>
                <a:ea typeface="Calibri" panose="020F0502020204030204" pitchFamily="34" charset="0"/>
                <a:cs typeface="Calibri" panose="020F0502020204030204" pitchFamily="34" charset="0"/>
              </a:rPr>
              <a:t> </a:t>
            </a:r>
            <a:r>
              <a:rPr lang="pl-PL" sz="1600" dirty="0">
                <a:latin typeface="Gill Sans MT" panose="020B0502020104020203" pitchFamily="34" charset="-18"/>
                <a:ea typeface="Calibri" panose="020F0502020204030204" pitchFamily="34" charset="0"/>
                <a:cs typeface="Calibri" panose="020F0502020204030204" pitchFamily="34" charset="0"/>
              </a:rPr>
              <a:t>są krzywiznami głównymi – nie towarzyszy im tzw. skręcenie powierzchni.</a:t>
            </a:r>
            <a:endParaRPr lang="pl-PL" sz="1600" dirty="0">
              <a:latin typeface="Gill Sans MT" panose="020B0502020104020203" pitchFamily="34" charset="-18"/>
              <a:ea typeface="Calibri" panose="020F0502020204030204" pitchFamily="34" charset="0"/>
              <a:cs typeface="Times New Roman" panose="02020603050405020304" pitchFamily="18" charset="0"/>
            </a:endParaRPr>
          </a:p>
        </p:txBody>
      </p:sp>
      <p:pic>
        <p:nvPicPr>
          <p:cNvPr id="6" name="Obraz 5">
            <a:extLst>
              <a:ext uri="{FF2B5EF4-FFF2-40B4-BE49-F238E27FC236}">
                <a16:creationId xmlns:a16="http://schemas.microsoft.com/office/drawing/2014/main" id="{1677FA3C-21B4-457B-BE2D-4461D815158E}"/>
              </a:ext>
            </a:extLst>
          </p:cNvPr>
          <p:cNvPicPr/>
          <p:nvPr/>
        </p:nvPicPr>
        <p:blipFill>
          <a:blip r:embed="rId2"/>
          <a:stretch>
            <a:fillRect/>
          </a:stretch>
        </p:blipFill>
        <p:spPr>
          <a:xfrm>
            <a:off x="5905849" y="1228252"/>
            <a:ext cx="5573501" cy="4222229"/>
          </a:xfrm>
          <a:prstGeom prst="rect">
            <a:avLst/>
          </a:prstGeom>
        </p:spPr>
      </p:pic>
      <p:sp>
        <p:nvSpPr>
          <p:cNvPr id="7" name="Prostokąt 6">
            <a:extLst>
              <a:ext uri="{FF2B5EF4-FFF2-40B4-BE49-F238E27FC236}">
                <a16:creationId xmlns:a16="http://schemas.microsoft.com/office/drawing/2014/main" id="{AB5923A0-3B17-47C1-9FD5-2BC69F7A3E3B}"/>
              </a:ext>
            </a:extLst>
          </p:cNvPr>
          <p:cNvSpPr/>
          <p:nvPr/>
        </p:nvSpPr>
        <p:spPr>
          <a:xfrm>
            <a:off x="6699113" y="5527864"/>
            <a:ext cx="4203074" cy="344069"/>
          </a:xfrm>
          <a:prstGeom prst="rect">
            <a:avLst/>
          </a:prstGeom>
        </p:spPr>
        <p:txBody>
          <a:bodyPr wrap="none">
            <a:spAutoFit/>
          </a:bodyPr>
          <a:lstStyle/>
          <a:p>
            <a:pPr>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Rys. 4. Geometria powłoki osiowosymetrycznej.</a:t>
            </a:r>
          </a:p>
        </p:txBody>
      </p:sp>
    </p:spTree>
    <p:extLst>
      <p:ext uri="{BB962C8B-B14F-4D97-AF65-F5344CB8AC3E}">
        <p14:creationId xmlns:p14="http://schemas.microsoft.com/office/powerpoint/2010/main" val="236483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4</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Geometria powłoki osiowosymetrycznej</a:t>
            </a:r>
          </a:p>
        </p:txBody>
      </p:sp>
      <p:sp>
        <p:nvSpPr>
          <p:cNvPr id="5" name="Prostokąt 4">
            <a:extLst>
              <a:ext uri="{FF2B5EF4-FFF2-40B4-BE49-F238E27FC236}">
                <a16:creationId xmlns:a16="http://schemas.microsoft.com/office/drawing/2014/main" id="{E04D263B-5DE0-4E35-A444-46C0C042455B}"/>
              </a:ext>
            </a:extLst>
          </p:cNvPr>
          <p:cNvSpPr/>
          <p:nvPr/>
        </p:nvSpPr>
        <p:spPr>
          <a:xfrm>
            <a:off x="654261" y="1740898"/>
            <a:ext cx="4966363" cy="2705741"/>
          </a:xfrm>
          <a:prstGeom prst="rect">
            <a:avLst/>
          </a:prstGeom>
        </p:spPr>
        <p:txBody>
          <a:bodyPr wrap="square">
            <a:spAutoFit/>
          </a:bodyPr>
          <a:lstStyle/>
          <a:p>
            <a:pPr algn="just">
              <a:lnSpc>
                <a:spcPct val="107000"/>
              </a:lnSpc>
              <a:spcAft>
                <a:spcPts val="800"/>
              </a:spcAft>
            </a:pPr>
            <a:r>
              <a:rPr lang="pl-PL" sz="2000" dirty="0">
                <a:latin typeface="Gill Sans MT" panose="020B0502020104020203" pitchFamily="34" charset="-18"/>
                <a:ea typeface="Calibri" panose="020F0502020204030204" pitchFamily="34" charset="0"/>
                <a:cs typeface="Times New Roman" panose="02020603050405020304" pitchFamily="18" charset="0"/>
              </a:rPr>
              <a:t>W ogólności promień krzywizny południkowej oblicza się ze wzoru znanego w geometrii różniczkowej *), a w praktyce dla typowych powłok dostaje się w danych zadania. Promień krzywizny obwodowej natomiast oblicza się z prostej formuły geometrycznej  </a:t>
            </a:r>
            <a:r>
              <a:rPr lang="pl-PL" sz="2000" i="1" dirty="0" err="1">
                <a:latin typeface="Gill Sans MT" panose="020B0502020104020203" pitchFamily="34" charset="-18"/>
                <a:ea typeface="Calibri" panose="020F0502020204030204" pitchFamily="34" charset="0"/>
                <a:cs typeface="Calibri" panose="020F0502020204030204" pitchFamily="34" charset="0"/>
              </a:rPr>
              <a:t>ρ</a:t>
            </a:r>
            <a:r>
              <a:rPr lang="pl-PL" sz="20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2000" i="1" dirty="0">
                <a:latin typeface="Gill Sans MT" panose="020B0502020104020203" pitchFamily="34" charset="-18"/>
                <a:ea typeface="Calibri" panose="020F0502020204030204" pitchFamily="34" charset="0"/>
                <a:cs typeface="Times New Roman" panose="02020603050405020304" pitchFamily="18" charset="0"/>
              </a:rPr>
              <a:t> = r/sin</a:t>
            </a:r>
            <a:r>
              <a:rPr lang="pl-PL" sz="2000" i="1" dirty="0">
                <a:latin typeface="Gill Sans MT" panose="020B0502020104020203" pitchFamily="34" charset="-18"/>
                <a:ea typeface="Calibri" panose="020F0502020204030204" pitchFamily="34" charset="0"/>
                <a:cs typeface="Calibri" panose="020F0502020204030204" pitchFamily="34" charset="0"/>
              </a:rPr>
              <a:t>α</a:t>
            </a:r>
            <a:r>
              <a:rPr lang="pl-PL" sz="2000" i="1" dirty="0">
                <a:latin typeface="Gill Sans MT" panose="020B0502020104020203" pitchFamily="34" charset="-18"/>
                <a:ea typeface="Calibri" panose="020F0502020204030204" pitchFamily="34" charset="0"/>
                <a:cs typeface="Times New Roman" panose="02020603050405020304" pitchFamily="18" charset="0"/>
              </a:rPr>
              <a:t> </a:t>
            </a:r>
            <a:r>
              <a:rPr lang="pl-PL" sz="2000" dirty="0">
                <a:latin typeface="Gill Sans MT" panose="020B0502020104020203" pitchFamily="34" charset="-18"/>
                <a:ea typeface="Calibri" panose="020F0502020204030204" pitchFamily="34" charset="0"/>
                <a:cs typeface="Times New Roman" panose="02020603050405020304" pitchFamily="18" charset="0"/>
              </a:rPr>
              <a:t>(rys. 5). Tutaj </a:t>
            </a:r>
            <a:r>
              <a:rPr lang="pl-PL" sz="2000" i="1" dirty="0">
                <a:latin typeface="Gill Sans MT" panose="020B0502020104020203" pitchFamily="34" charset="-18"/>
                <a:ea typeface="Calibri" panose="020F0502020204030204" pitchFamily="34" charset="0"/>
                <a:cs typeface="Calibri" panose="020F0502020204030204" pitchFamily="34" charset="0"/>
              </a:rPr>
              <a:t>α</a:t>
            </a:r>
            <a:r>
              <a:rPr lang="pl-PL" sz="2000" dirty="0">
                <a:latin typeface="Gill Sans MT" panose="020B0502020104020203" pitchFamily="34" charset="-18"/>
                <a:ea typeface="Calibri" panose="020F0502020204030204" pitchFamily="34" charset="0"/>
                <a:cs typeface="Calibri" panose="020F0502020204030204" pitchFamily="34" charset="0"/>
              </a:rPr>
              <a:t> zawsze oznacza </a:t>
            </a:r>
            <a:r>
              <a:rPr lang="pl-PL" sz="2000" dirty="0">
                <a:latin typeface="Gill Sans MT" panose="020B0502020104020203" pitchFamily="34" charset="-18"/>
                <a:ea typeface="Calibri" panose="020F0502020204030204" pitchFamily="34" charset="0"/>
                <a:cs typeface="Times New Roman" panose="02020603050405020304" pitchFamily="18" charset="0"/>
              </a:rPr>
              <a:t>kąt między promieniem krzywizny obwodowej a osią z. </a:t>
            </a:r>
          </a:p>
        </p:txBody>
      </p:sp>
      <p:sp>
        <p:nvSpPr>
          <p:cNvPr id="6" name="Prostokąt 5">
            <a:extLst>
              <a:ext uri="{FF2B5EF4-FFF2-40B4-BE49-F238E27FC236}">
                <a16:creationId xmlns:a16="http://schemas.microsoft.com/office/drawing/2014/main" id="{BCDC2570-B47E-4422-8754-9C07E1F46626}"/>
              </a:ext>
            </a:extLst>
          </p:cNvPr>
          <p:cNvSpPr/>
          <p:nvPr/>
        </p:nvSpPr>
        <p:spPr>
          <a:xfrm>
            <a:off x="654261" y="5635197"/>
            <a:ext cx="2813591" cy="369332"/>
          </a:xfrm>
          <a:prstGeom prst="rect">
            <a:avLst/>
          </a:prstGeom>
        </p:spPr>
        <p:txBody>
          <a:bodyPr wrap="none">
            <a:spAutoFit/>
          </a:bodyPr>
          <a:lstStyle/>
          <a:p>
            <a:r>
              <a:rPr lang="pl-PL" dirty="0">
                <a:latin typeface="Gill Sans MT" panose="020B0502020104020203" pitchFamily="34" charset="-18"/>
                <a:ea typeface="Calibri" panose="020F0502020204030204" pitchFamily="34" charset="0"/>
                <a:cs typeface="Times New Roman" panose="02020603050405020304" pitchFamily="18" charset="0"/>
              </a:rPr>
              <a:t> *)    </a:t>
            </a:r>
            <a:r>
              <a:rPr lang="pl-PL" i="1" dirty="0">
                <a:latin typeface="Gill Sans MT" panose="020B0502020104020203" pitchFamily="34" charset="-18"/>
                <a:ea typeface="Calibri" panose="020F0502020204030204" pitchFamily="34" charset="0"/>
                <a:cs typeface="Calibri" panose="020F0502020204030204" pitchFamily="34" charset="0"/>
              </a:rPr>
              <a:t>1/</a:t>
            </a:r>
            <a:r>
              <a:rPr lang="pl-PL" i="1" dirty="0" err="1">
                <a:latin typeface="Gill Sans MT" panose="020B0502020104020203" pitchFamily="34" charset="-18"/>
                <a:ea typeface="Calibri" panose="020F0502020204030204" pitchFamily="34" charset="0"/>
                <a:cs typeface="Calibri" panose="020F0502020204030204" pitchFamily="34" charset="0"/>
              </a:rPr>
              <a:t>ρ</a:t>
            </a:r>
            <a:r>
              <a:rPr lang="pl-PL" i="1" baseline="-25000" dirty="0" err="1">
                <a:latin typeface="Gill Sans MT" panose="020B0502020104020203" pitchFamily="34" charset="-18"/>
                <a:ea typeface="Calibri" panose="020F0502020204030204" pitchFamily="34" charset="0"/>
                <a:cs typeface="Calibri" panose="020F0502020204030204" pitchFamily="34" charset="0"/>
              </a:rPr>
              <a:t>p</a:t>
            </a:r>
            <a:r>
              <a:rPr lang="pl-PL" i="1" dirty="0">
                <a:latin typeface="Gill Sans MT" panose="020B0502020104020203" pitchFamily="34" charset="-18"/>
                <a:ea typeface="Calibri" panose="020F0502020204030204" pitchFamily="34" charset="0"/>
                <a:cs typeface="Calibri" panose="020F0502020204030204" pitchFamily="34" charset="0"/>
              </a:rPr>
              <a:t> = w”/(1+(w’)</a:t>
            </a:r>
            <a:r>
              <a:rPr lang="pl-PL" i="1" baseline="30000" dirty="0">
                <a:latin typeface="Gill Sans MT" panose="020B0502020104020203" pitchFamily="34" charset="-18"/>
                <a:ea typeface="Calibri" panose="020F0502020204030204" pitchFamily="34" charset="0"/>
                <a:cs typeface="Calibri" panose="020F0502020204030204" pitchFamily="34" charset="0"/>
              </a:rPr>
              <a:t>2</a:t>
            </a:r>
            <a:r>
              <a:rPr lang="pl-PL" i="1" dirty="0">
                <a:latin typeface="Gill Sans MT" panose="020B0502020104020203" pitchFamily="34" charset="-18"/>
                <a:ea typeface="Calibri" panose="020F0502020204030204" pitchFamily="34" charset="0"/>
                <a:cs typeface="Calibri" panose="020F0502020204030204" pitchFamily="34" charset="0"/>
              </a:rPr>
              <a:t>)</a:t>
            </a:r>
            <a:r>
              <a:rPr lang="pl-PL" i="1" baseline="30000" dirty="0">
                <a:latin typeface="Gill Sans MT" panose="020B0502020104020203" pitchFamily="34" charset="-18"/>
                <a:ea typeface="Calibri" panose="020F0502020204030204" pitchFamily="34" charset="0"/>
                <a:cs typeface="Calibri" panose="020F0502020204030204" pitchFamily="34" charset="0"/>
              </a:rPr>
              <a:t>3/2</a:t>
            </a:r>
            <a:r>
              <a:rPr lang="pl-PL" i="1" dirty="0">
                <a:latin typeface="Gill Sans MT" panose="020B0502020104020203" pitchFamily="34" charset="-18"/>
                <a:ea typeface="Calibri" panose="020F0502020204030204" pitchFamily="34" charset="0"/>
                <a:cs typeface="Calibri" panose="020F0502020204030204" pitchFamily="34" charset="0"/>
              </a:rPr>
              <a:t>  </a:t>
            </a:r>
            <a:endParaRPr lang="pl-PL" i="1" dirty="0">
              <a:latin typeface="Gill Sans MT" panose="020B0502020104020203" pitchFamily="34" charset="-18"/>
            </a:endParaRPr>
          </a:p>
        </p:txBody>
      </p:sp>
      <p:pic>
        <p:nvPicPr>
          <p:cNvPr id="7" name="Obraz 6">
            <a:extLst>
              <a:ext uri="{FF2B5EF4-FFF2-40B4-BE49-F238E27FC236}">
                <a16:creationId xmlns:a16="http://schemas.microsoft.com/office/drawing/2014/main" id="{FDDF0148-8ACC-4967-A700-FF40696101CB}"/>
              </a:ext>
            </a:extLst>
          </p:cNvPr>
          <p:cNvPicPr/>
          <p:nvPr/>
        </p:nvPicPr>
        <p:blipFill>
          <a:blip r:embed="rId2"/>
          <a:stretch>
            <a:fillRect/>
          </a:stretch>
        </p:blipFill>
        <p:spPr>
          <a:xfrm>
            <a:off x="5833155" y="1426128"/>
            <a:ext cx="6015261" cy="4213175"/>
          </a:xfrm>
          <a:prstGeom prst="rect">
            <a:avLst/>
          </a:prstGeom>
        </p:spPr>
      </p:pic>
      <p:sp>
        <p:nvSpPr>
          <p:cNvPr id="8" name="Prostokąt 7">
            <a:extLst>
              <a:ext uri="{FF2B5EF4-FFF2-40B4-BE49-F238E27FC236}">
                <a16:creationId xmlns:a16="http://schemas.microsoft.com/office/drawing/2014/main" id="{78DFA6C4-DEE9-4EED-A5D0-29484269F85A}"/>
              </a:ext>
            </a:extLst>
          </p:cNvPr>
          <p:cNvSpPr/>
          <p:nvPr/>
        </p:nvSpPr>
        <p:spPr>
          <a:xfrm>
            <a:off x="6096000" y="5660460"/>
            <a:ext cx="4993675" cy="344069"/>
          </a:xfrm>
          <a:prstGeom prst="rect">
            <a:avLst/>
          </a:prstGeom>
        </p:spPr>
        <p:txBody>
          <a:bodyPr wrap="none">
            <a:spAutoFit/>
          </a:bodyPr>
          <a:lstStyle/>
          <a:p>
            <a:pPr>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Rys. 5. Oznaczenia parametrów geometrycznych powłoki.</a:t>
            </a:r>
          </a:p>
        </p:txBody>
      </p:sp>
    </p:spTree>
    <p:extLst>
      <p:ext uri="{BB962C8B-B14F-4D97-AF65-F5344CB8AC3E}">
        <p14:creationId xmlns:p14="http://schemas.microsoft.com/office/powerpoint/2010/main" val="277778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5</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1FE5E0D5-2C69-4EAC-845B-90A5A57B90B7}"/>
              </a:ext>
            </a:extLst>
          </p:cNvPr>
          <p:cNvSpPr/>
          <p:nvPr/>
        </p:nvSpPr>
        <p:spPr>
          <a:xfrm>
            <a:off x="614452" y="1546728"/>
            <a:ext cx="5929224" cy="3035062"/>
          </a:xfrm>
          <a:prstGeom prst="rect">
            <a:avLst/>
          </a:prstGeom>
        </p:spPr>
        <p:txBody>
          <a:bodyPr wrap="square">
            <a:spAutoFit/>
          </a:bodyPr>
          <a:lstStyle/>
          <a:p>
            <a:pPr algn="just">
              <a:lnSpc>
                <a:spcPct val="107000"/>
              </a:lnSpc>
              <a:spcAft>
                <a:spcPts val="800"/>
              </a:spcAft>
            </a:pPr>
            <a:r>
              <a:rPr lang="pl-PL" sz="2000" dirty="0">
                <a:latin typeface="Gill Sans MT" panose="020B0502020104020203" pitchFamily="34" charset="-18"/>
                <a:ea typeface="Calibri" panose="020F0502020204030204" pitchFamily="34" charset="0"/>
                <a:cs typeface="Times New Roman" panose="02020603050405020304" pitchFamily="18" charset="0"/>
              </a:rPr>
              <a:t>Uproszczony obraz </a:t>
            </a:r>
            <a:r>
              <a:rPr lang="pl-PL" sz="2000"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sz="2000" dirty="0">
                <a:latin typeface="Gill Sans MT" panose="020B0502020104020203" pitchFamily="34" charset="-18"/>
                <a:ea typeface="Calibri" panose="020F0502020204030204" pitchFamily="34" charset="0"/>
                <a:cs typeface="Times New Roman" panose="02020603050405020304" pitchFamily="18" charset="0"/>
              </a:rPr>
              <a:t> w punkcie powłoki pokazany na rys. 6 przyjmuje się dzięki osiowej symetrii struktury i obciążenia ciśnieniem </a:t>
            </a:r>
            <a:r>
              <a:rPr lang="pl-PL" sz="2000" i="1" dirty="0">
                <a:latin typeface="Gill Sans MT" panose="020B0502020104020203" pitchFamily="34" charset="-18"/>
                <a:ea typeface="Calibri" panose="020F0502020204030204" pitchFamily="34" charset="0"/>
                <a:cs typeface="Times New Roman" panose="02020603050405020304" pitchFamily="18" charset="0"/>
              </a:rPr>
              <a:t>p</a:t>
            </a:r>
            <a:r>
              <a:rPr lang="pl-PL" sz="2000" dirty="0">
                <a:latin typeface="Gill Sans MT" panose="020B0502020104020203" pitchFamily="34" charset="-18"/>
                <a:ea typeface="Calibri" panose="020F0502020204030204" pitchFamily="34" charset="0"/>
                <a:cs typeface="Times New Roman" panose="02020603050405020304" pitchFamily="18" charset="0"/>
              </a:rPr>
              <a:t>. Brak składowej stycznej na kostce elementarnej wskazuje, że składowe normalne – południkowa </a:t>
            </a:r>
            <a:r>
              <a:rPr lang="pl-PL" sz="2000" i="1" dirty="0" err="1">
                <a:latin typeface="Gill Sans MT" panose="020B0502020104020203" pitchFamily="34" charset="-18"/>
                <a:ea typeface="Calibri" panose="020F0502020204030204" pitchFamily="34" charset="0"/>
                <a:cs typeface="Calibri" panose="020F0502020204030204" pitchFamily="34" charset="0"/>
              </a:rPr>
              <a:t>σ</a:t>
            </a:r>
            <a:r>
              <a:rPr lang="pl-PL" sz="20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2000" dirty="0">
                <a:latin typeface="Gill Sans MT" panose="020B0502020104020203" pitchFamily="34" charset="-18"/>
                <a:ea typeface="Calibri" panose="020F0502020204030204" pitchFamily="34" charset="0"/>
                <a:cs typeface="Times New Roman" panose="02020603050405020304" pitchFamily="18" charset="0"/>
              </a:rPr>
              <a:t> i obwodowa </a:t>
            </a:r>
            <a:r>
              <a:rPr lang="pl-PL" sz="2000" i="1" dirty="0" err="1">
                <a:latin typeface="Gill Sans MT" panose="020B0502020104020203" pitchFamily="34" charset="-18"/>
                <a:ea typeface="Calibri" panose="020F0502020204030204" pitchFamily="34" charset="0"/>
                <a:cs typeface="Calibri" panose="020F0502020204030204" pitchFamily="34" charset="0"/>
              </a:rPr>
              <a:t>σ</a:t>
            </a:r>
            <a:r>
              <a:rPr lang="pl-PL" sz="20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2000" dirty="0">
                <a:latin typeface="Gill Sans MT" panose="020B0502020104020203" pitchFamily="34" charset="-18"/>
                <a:ea typeface="Calibri" panose="020F0502020204030204" pitchFamily="34" charset="0"/>
                <a:cs typeface="Times New Roman" panose="02020603050405020304" pitchFamily="18" charset="0"/>
              </a:rPr>
              <a:t> są główne. Dodatkowo, jeśli powłoka jest cienka a ciśnienie stałe lub łagodnie zmienne, można założyć że naprężenia </a:t>
            </a:r>
            <a:r>
              <a:rPr lang="pl-PL" sz="2000" i="1" dirty="0" err="1">
                <a:latin typeface="Gill Sans MT" panose="020B0502020104020203" pitchFamily="34" charset="-18"/>
                <a:ea typeface="Calibri" panose="020F0502020204030204" pitchFamily="34" charset="0"/>
                <a:cs typeface="Calibri" panose="020F0502020204030204" pitchFamily="34" charset="0"/>
              </a:rPr>
              <a:t>σ</a:t>
            </a:r>
            <a:r>
              <a:rPr lang="pl-PL" sz="2000" i="1"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sz="2000" dirty="0">
                <a:latin typeface="Gill Sans MT" panose="020B0502020104020203" pitchFamily="34" charset="-18"/>
                <a:ea typeface="Calibri" panose="020F0502020204030204" pitchFamily="34" charset="0"/>
                <a:cs typeface="Times New Roman" panose="02020603050405020304" pitchFamily="18" charset="0"/>
              </a:rPr>
              <a:t> i </a:t>
            </a:r>
            <a:r>
              <a:rPr lang="pl-PL" sz="2000" i="1" dirty="0" err="1">
                <a:latin typeface="Gill Sans MT" panose="020B0502020104020203" pitchFamily="34" charset="-18"/>
                <a:ea typeface="Calibri" panose="020F0502020204030204" pitchFamily="34" charset="0"/>
                <a:cs typeface="Calibri" panose="020F0502020204030204" pitchFamily="34" charset="0"/>
              </a:rPr>
              <a:t>σ</a:t>
            </a:r>
            <a:r>
              <a:rPr lang="pl-PL" sz="2000" i="1"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sz="2000" dirty="0">
                <a:latin typeface="Gill Sans MT" panose="020B0502020104020203" pitchFamily="34" charset="-18"/>
                <a:ea typeface="Calibri" panose="020F0502020204030204" pitchFamily="34" charset="0"/>
                <a:cs typeface="Times New Roman" panose="02020603050405020304" pitchFamily="18" charset="0"/>
              </a:rPr>
              <a:t> są stałe wzdłuż grubości. Natomiast zmieniać się mogą wzdłuż południka. </a:t>
            </a:r>
          </a:p>
        </p:txBody>
      </p:sp>
      <p:pic>
        <p:nvPicPr>
          <p:cNvPr id="5" name="Obraz 4">
            <a:extLst>
              <a:ext uri="{FF2B5EF4-FFF2-40B4-BE49-F238E27FC236}">
                <a16:creationId xmlns:a16="http://schemas.microsoft.com/office/drawing/2014/main" id="{C60D0B14-A8E2-4B18-B75C-F9537C8A088A}"/>
              </a:ext>
            </a:extLst>
          </p:cNvPr>
          <p:cNvPicPr/>
          <p:nvPr/>
        </p:nvPicPr>
        <p:blipFill>
          <a:blip r:embed="rId2"/>
          <a:stretch>
            <a:fillRect/>
          </a:stretch>
        </p:blipFill>
        <p:spPr>
          <a:xfrm>
            <a:off x="6905430" y="1136333"/>
            <a:ext cx="4491892" cy="4692968"/>
          </a:xfrm>
          <a:prstGeom prst="rect">
            <a:avLst/>
          </a:prstGeom>
        </p:spPr>
      </p:pic>
      <p:sp>
        <p:nvSpPr>
          <p:cNvPr id="6" name="Prostokąt 5">
            <a:extLst>
              <a:ext uri="{FF2B5EF4-FFF2-40B4-BE49-F238E27FC236}">
                <a16:creationId xmlns:a16="http://schemas.microsoft.com/office/drawing/2014/main" id="{F016234B-99C3-4067-912B-9DA797262EB9}"/>
              </a:ext>
            </a:extLst>
          </p:cNvPr>
          <p:cNvSpPr/>
          <p:nvPr/>
        </p:nvSpPr>
        <p:spPr>
          <a:xfrm>
            <a:off x="3529794" y="5604711"/>
            <a:ext cx="4038478" cy="338939"/>
          </a:xfrm>
          <a:prstGeom prst="rect">
            <a:avLst/>
          </a:prstGeom>
        </p:spPr>
        <p:txBody>
          <a:bodyPr wrap="none">
            <a:spAutoFit/>
          </a:bodyPr>
          <a:lstStyle/>
          <a:p>
            <a:pPr>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Rys. 6. Obraz </a:t>
            </a:r>
            <a:r>
              <a:rPr lang="pl-PL" sz="1600"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sz="1600" dirty="0">
                <a:latin typeface="Gill Sans MT" panose="020B0502020104020203" pitchFamily="34" charset="-18"/>
                <a:ea typeface="Calibri" panose="020F0502020204030204" pitchFamily="34" charset="0"/>
                <a:cs typeface="Times New Roman" panose="02020603050405020304" pitchFamily="18" charset="0"/>
              </a:rPr>
              <a:t> w elemencie powłoki. </a:t>
            </a:r>
          </a:p>
        </p:txBody>
      </p:sp>
    </p:spTree>
    <p:extLst>
      <p:ext uri="{BB962C8B-B14F-4D97-AF65-F5344CB8AC3E}">
        <p14:creationId xmlns:p14="http://schemas.microsoft.com/office/powerpoint/2010/main" val="338411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6</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9872A852-5972-4B3E-A32B-0C39C1C7347B}"/>
              </a:ext>
            </a:extLst>
          </p:cNvPr>
          <p:cNvSpPr/>
          <p:nvPr/>
        </p:nvSpPr>
        <p:spPr>
          <a:xfrm>
            <a:off x="595973" y="1211325"/>
            <a:ext cx="10801349" cy="1134478"/>
          </a:xfrm>
          <a:prstGeom prst="rect">
            <a:avLst/>
          </a:prstGeom>
        </p:spPr>
        <p:txBody>
          <a:bodyPr wrap="square">
            <a:spAutoFit/>
          </a:bodyPr>
          <a:lstStyle/>
          <a:p>
            <a:pPr algn="just">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W dalszym ciągu należy wyprowadzić wzory do obliczenia </a:t>
            </a:r>
            <a:r>
              <a:rPr lang="pl-PL" sz="1600"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sz="1600" dirty="0">
                <a:latin typeface="Gill Sans MT" panose="020B0502020104020203" pitchFamily="34" charset="-18"/>
                <a:ea typeface="Calibri" panose="020F0502020204030204" pitchFamily="34" charset="0"/>
                <a:cs typeface="Times New Roman" panose="02020603050405020304" pitchFamily="18" charset="0"/>
              </a:rPr>
              <a:t>. Pierwszy z nich wynika z równania równowagi sił działających na kostkę w kierunku normalnej do powierzchni powłoki. Zapisaniu tego równania służy szkic z rys. 7. Po dodaniu na nim koniecznych parametrów geometrycznych i sprowadzeniu przestrzennej kostki do jej powierzchni środkowej łatwo zrzutować wszystkie obciążenia na normalną </a:t>
            </a:r>
            <a:r>
              <a:rPr lang="pl-PL" sz="1600" i="1" dirty="0">
                <a:latin typeface="Gill Sans MT" panose="020B0502020104020203" pitchFamily="34" charset="-18"/>
                <a:ea typeface="Calibri" panose="020F0502020204030204" pitchFamily="34" charset="0"/>
                <a:cs typeface="Times New Roman" panose="02020603050405020304" pitchFamily="18" charset="0"/>
              </a:rPr>
              <a:t>n</a:t>
            </a:r>
            <a:r>
              <a:rPr lang="pl-PL" sz="1600" dirty="0">
                <a:latin typeface="Gill Sans MT" panose="020B0502020104020203" pitchFamily="34" charset="-18"/>
                <a:ea typeface="Calibri" panose="020F0502020204030204" pitchFamily="34" charset="0"/>
                <a:cs typeface="Times New Roman" panose="02020603050405020304" pitchFamily="18" charset="0"/>
              </a:rPr>
              <a:t>. </a:t>
            </a:r>
          </a:p>
        </p:txBody>
      </p:sp>
      <p:pic>
        <p:nvPicPr>
          <p:cNvPr id="5" name="Obraz 4">
            <a:extLst>
              <a:ext uri="{FF2B5EF4-FFF2-40B4-BE49-F238E27FC236}">
                <a16:creationId xmlns:a16="http://schemas.microsoft.com/office/drawing/2014/main" id="{2B326862-4AB1-4469-A3E2-DDA5540E9709}"/>
              </a:ext>
            </a:extLst>
          </p:cNvPr>
          <p:cNvPicPr/>
          <p:nvPr/>
        </p:nvPicPr>
        <p:blipFill>
          <a:blip r:embed="rId2"/>
          <a:stretch>
            <a:fillRect/>
          </a:stretch>
        </p:blipFill>
        <p:spPr>
          <a:xfrm>
            <a:off x="2043756" y="2345803"/>
            <a:ext cx="7336383" cy="3811716"/>
          </a:xfrm>
          <a:prstGeom prst="rect">
            <a:avLst/>
          </a:prstGeom>
        </p:spPr>
      </p:pic>
      <p:sp>
        <p:nvSpPr>
          <p:cNvPr id="6" name="Prostokąt 5">
            <a:extLst>
              <a:ext uri="{FF2B5EF4-FFF2-40B4-BE49-F238E27FC236}">
                <a16:creationId xmlns:a16="http://schemas.microsoft.com/office/drawing/2014/main" id="{07C1A0DC-CA55-4565-AE1F-C9AE202BDC5A}"/>
              </a:ext>
            </a:extLst>
          </p:cNvPr>
          <p:cNvSpPr/>
          <p:nvPr/>
        </p:nvSpPr>
        <p:spPr>
          <a:xfrm>
            <a:off x="9645338" y="5028171"/>
            <a:ext cx="1751984" cy="1129348"/>
          </a:xfrm>
          <a:prstGeom prst="rect">
            <a:avLst/>
          </a:prstGeom>
        </p:spPr>
        <p:txBody>
          <a:bodyPr wrap="square">
            <a:spAutoFit/>
          </a:bodyPr>
          <a:lstStyle/>
          <a:p>
            <a:pPr algn="just">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Rys. 7. Układ sił sprowadzonych do powierzchni środkowej kostki.</a:t>
            </a:r>
          </a:p>
        </p:txBody>
      </p:sp>
    </p:spTree>
    <p:extLst>
      <p:ext uri="{BB962C8B-B14F-4D97-AF65-F5344CB8AC3E}">
        <p14:creationId xmlns:p14="http://schemas.microsoft.com/office/powerpoint/2010/main" val="298815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7</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7D37079E-555F-4E39-85E7-00E6F2D4B252}"/>
              </a:ext>
            </a:extLst>
          </p:cNvPr>
          <p:cNvSpPr/>
          <p:nvPr/>
        </p:nvSpPr>
        <p:spPr>
          <a:xfrm>
            <a:off x="1809051" y="2007021"/>
            <a:ext cx="6096000" cy="375552"/>
          </a:xfrm>
          <a:prstGeom prst="rect">
            <a:avLst/>
          </a:prstGeom>
        </p:spPr>
        <p:txBody>
          <a:bodyPr>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a:t>
            </a:r>
            <a:r>
              <a:rPr lang="pl-PL" dirty="0">
                <a:latin typeface="Gill Sans MT" panose="020B0502020104020203" pitchFamily="34" charset="-18"/>
                <a:ea typeface="Calibri" panose="020F0502020204030204" pitchFamily="34" charset="0"/>
                <a:cs typeface="Calibri" panose="020F0502020204030204" pitchFamily="34" charset="0"/>
              </a:rPr>
              <a:t> </a:t>
            </a:r>
            <a:r>
              <a:rPr lang="pl-PL" dirty="0" err="1">
                <a:latin typeface="Gill Sans MT" panose="020B0502020104020203" pitchFamily="34" charset="-18"/>
                <a:ea typeface="Calibri" panose="020F0502020204030204" pitchFamily="34" charset="0"/>
                <a:cs typeface="Calibri" panose="020F0502020204030204" pitchFamily="34" charset="0"/>
              </a:rPr>
              <a:t>σ</a:t>
            </a:r>
            <a:r>
              <a:rPr lang="pl-PL" baseline="-25000" dirty="0" err="1">
                <a:latin typeface="Gill Sans MT" panose="020B0502020104020203" pitchFamily="34" charset="-18"/>
                <a:ea typeface="Calibri" panose="020F0502020204030204" pitchFamily="34" charset="0"/>
                <a:cs typeface="Times New Roman" panose="02020603050405020304" pitchFamily="18" charset="0"/>
              </a:rPr>
              <a:t>p</a:t>
            </a:r>
            <a:r>
              <a:rPr lang="pl-PL" dirty="0" err="1">
                <a:latin typeface="Gill Sans MT" panose="020B0502020104020203" pitchFamily="34" charset="-18"/>
                <a:ea typeface="Calibri" panose="020F0502020204030204" pitchFamily="34" charset="0"/>
                <a:cs typeface="Calibri" panose="020F0502020204030204" pitchFamily="34" charset="0"/>
              </a:rPr>
              <a:t>δds</a:t>
            </a:r>
            <a:r>
              <a:rPr lang="pl-PL" baseline="-25000" dirty="0" err="1">
                <a:latin typeface="Gill Sans MT" panose="020B0502020104020203" pitchFamily="34" charset="-18"/>
                <a:ea typeface="Calibri" panose="020F0502020204030204" pitchFamily="34" charset="0"/>
                <a:cs typeface="Calibri" panose="020F0502020204030204" pitchFamily="34" charset="0"/>
              </a:rPr>
              <a:t>t</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ds</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 - </a:t>
            </a:r>
            <a:r>
              <a:rPr lang="pl-PL" dirty="0">
                <a:latin typeface="Gill Sans MT" panose="020B0502020104020203" pitchFamily="34" charset="-18"/>
                <a:ea typeface="Calibri" panose="020F0502020204030204" pitchFamily="34" charset="0"/>
                <a:cs typeface="Times New Roman" panose="02020603050405020304" pitchFamily="18" charset="0"/>
              </a:rPr>
              <a:t>(</a:t>
            </a:r>
            <a:r>
              <a:rPr lang="pl-PL" dirty="0">
                <a:latin typeface="Gill Sans MT" panose="020B0502020104020203" pitchFamily="34" charset="-18"/>
                <a:ea typeface="Calibri" panose="020F0502020204030204" pitchFamily="34" charset="0"/>
                <a:cs typeface="Calibri" panose="020F0502020204030204" pitchFamily="34" charset="0"/>
              </a:rPr>
              <a:t> </a:t>
            </a:r>
            <a:r>
              <a:rPr lang="pl-PL" dirty="0" err="1">
                <a:latin typeface="Gill Sans MT" panose="020B0502020104020203" pitchFamily="34" charset="-18"/>
                <a:ea typeface="Calibri" panose="020F0502020204030204" pitchFamily="34" charset="0"/>
                <a:cs typeface="Calibri" panose="020F0502020204030204" pitchFamily="34" charset="0"/>
              </a:rPr>
              <a:t>σ</a:t>
            </a:r>
            <a:r>
              <a:rPr lang="pl-PL" baseline="-25000" dirty="0" err="1">
                <a:latin typeface="Gill Sans MT" panose="020B0502020104020203" pitchFamily="34" charset="-18"/>
                <a:ea typeface="Calibri" panose="020F0502020204030204" pitchFamily="34" charset="0"/>
                <a:cs typeface="Times New Roman" panose="02020603050405020304" pitchFamily="18" charset="0"/>
              </a:rPr>
              <a:t>t</a:t>
            </a:r>
            <a:r>
              <a:rPr lang="pl-PL" dirty="0" err="1">
                <a:latin typeface="Gill Sans MT" panose="020B0502020104020203" pitchFamily="34" charset="-18"/>
                <a:ea typeface="Calibri" panose="020F0502020204030204" pitchFamily="34" charset="0"/>
                <a:cs typeface="Calibri" panose="020F0502020204030204" pitchFamily="34" charset="0"/>
              </a:rPr>
              <a:t>δds</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ds</a:t>
            </a:r>
            <a:r>
              <a:rPr lang="pl-PL" baseline="-25000" dirty="0" err="1">
                <a:latin typeface="Gill Sans MT" panose="020B0502020104020203" pitchFamily="34" charset="-18"/>
                <a:ea typeface="Calibri" panose="020F0502020204030204" pitchFamily="34" charset="0"/>
                <a:cs typeface="Calibri" panose="020F0502020204030204" pitchFamily="34" charset="0"/>
              </a:rPr>
              <a:t>t</a:t>
            </a:r>
            <a:r>
              <a:rPr lang="pl-PL" dirty="0">
                <a:latin typeface="Gill Sans MT" panose="020B0502020104020203" pitchFamily="34" charset="-18"/>
                <a:ea typeface="Calibri" panose="020F0502020204030204" pitchFamily="34" charset="0"/>
                <a:cs typeface="Calibri" panose="020F0502020204030204" pitchFamily="34" charset="0"/>
              </a:rPr>
              <a:t>/</a:t>
            </a:r>
            <a:r>
              <a:rPr lang="pl-PL" dirty="0" err="1">
                <a:latin typeface="Gill Sans MT" panose="020B0502020104020203" pitchFamily="34" charset="-18"/>
                <a:ea typeface="Calibri" panose="020F0502020204030204" pitchFamily="34" charset="0"/>
                <a:cs typeface="Calibri" panose="020F0502020204030204" pitchFamily="34" charset="0"/>
              </a:rPr>
              <a:t>ρ</a:t>
            </a:r>
            <a:r>
              <a:rPr lang="pl-PL" baseline="-25000" dirty="0" err="1">
                <a:latin typeface="Gill Sans MT" panose="020B0502020104020203" pitchFamily="34" charset="-18"/>
                <a:ea typeface="Calibri" panose="020F0502020204030204" pitchFamily="34" charset="0"/>
                <a:cs typeface="Calibri" panose="020F0502020204030204" pitchFamily="34" charset="0"/>
              </a:rPr>
              <a:t>t</a:t>
            </a:r>
            <a:r>
              <a:rPr lang="pl-PL" dirty="0">
                <a:latin typeface="Gill Sans MT" panose="020B0502020104020203" pitchFamily="34" charset="-18"/>
                <a:ea typeface="Calibri" panose="020F0502020204030204" pitchFamily="34" charset="0"/>
                <a:cs typeface="Calibri" panose="020F0502020204030204" pitchFamily="34" charset="0"/>
              </a:rPr>
              <a:t>) + p </a:t>
            </a:r>
            <a:r>
              <a:rPr lang="pl-PL" dirty="0" err="1">
                <a:latin typeface="Gill Sans MT" panose="020B0502020104020203" pitchFamily="34" charset="-18"/>
                <a:ea typeface="Calibri" panose="020F0502020204030204" pitchFamily="34" charset="0"/>
                <a:cs typeface="Calibri" panose="020F0502020204030204" pitchFamily="34" charset="0"/>
              </a:rPr>
              <a:t>ds</a:t>
            </a:r>
            <a:r>
              <a:rPr lang="pl-PL" baseline="-25000" dirty="0" err="1">
                <a:latin typeface="Gill Sans MT" panose="020B0502020104020203" pitchFamily="34" charset="-18"/>
                <a:ea typeface="Calibri" panose="020F0502020204030204" pitchFamily="34" charset="0"/>
                <a:cs typeface="Calibri" panose="020F0502020204030204" pitchFamily="34" charset="0"/>
              </a:rPr>
              <a:t>p</a:t>
            </a:r>
            <a:r>
              <a:rPr lang="pl-PL" dirty="0">
                <a:latin typeface="Gill Sans MT" panose="020B0502020104020203" pitchFamily="34" charset="-18"/>
                <a:ea typeface="Calibri" panose="020F0502020204030204" pitchFamily="34" charset="0"/>
                <a:cs typeface="Calibri" panose="020F0502020204030204" pitchFamily="34" charset="0"/>
              </a:rPr>
              <a:t> </a:t>
            </a:r>
            <a:r>
              <a:rPr lang="pl-PL" dirty="0" err="1">
                <a:latin typeface="Gill Sans MT" panose="020B0502020104020203" pitchFamily="34" charset="-18"/>
                <a:ea typeface="Calibri" panose="020F0502020204030204" pitchFamily="34" charset="0"/>
                <a:cs typeface="Calibri" panose="020F0502020204030204" pitchFamily="34" charset="0"/>
              </a:rPr>
              <a:t>ds</a:t>
            </a:r>
            <a:r>
              <a:rPr lang="pl-PL" baseline="-25000" dirty="0" err="1">
                <a:latin typeface="Gill Sans MT" panose="020B0502020104020203" pitchFamily="34" charset="-18"/>
                <a:ea typeface="Calibri" panose="020F0502020204030204" pitchFamily="34" charset="0"/>
                <a:cs typeface="Calibri" panose="020F0502020204030204" pitchFamily="34" charset="0"/>
              </a:rPr>
              <a:t>t</a:t>
            </a:r>
            <a:r>
              <a:rPr lang="pl-PL" baseline="-25000" dirty="0">
                <a:latin typeface="Gill Sans MT" panose="020B0502020104020203" pitchFamily="34" charset="-18"/>
                <a:ea typeface="Calibri" panose="020F0502020204030204" pitchFamily="34" charset="0"/>
                <a:cs typeface="Calibri" panose="020F0502020204030204" pitchFamily="34" charset="0"/>
              </a:rPr>
              <a:t> </a:t>
            </a:r>
            <a:r>
              <a:rPr lang="pl-PL" dirty="0">
                <a:latin typeface="Gill Sans MT" panose="020B0502020104020203" pitchFamily="34" charset="-18"/>
                <a:ea typeface="Calibri" panose="020F0502020204030204" pitchFamily="34" charset="0"/>
                <a:cs typeface="Calibri" panose="020F0502020204030204" pitchFamily="34" charset="0"/>
              </a:rPr>
              <a:t>= 0. </a:t>
            </a:r>
            <a:endParaRPr lang="pl-PL" dirty="0">
              <a:latin typeface="Gill Sans MT" panose="020B0502020104020203" pitchFamily="34" charset="-18"/>
              <a:ea typeface="Calibri" panose="020F0502020204030204" pitchFamily="34" charset="0"/>
              <a:cs typeface="Times New Roman" panose="02020603050405020304" pitchFamily="18" charset="0"/>
            </a:endParaRPr>
          </a:p>
        </p:txBody>
      </p:sp>
      <p:sp>
        <p:nvSpPr>
          <p:cNvPr id="5" name="Prostokąt 4">
            <a:extLst>
              <a:ext uri="{FF2B5EF4-FFF2-40B4-BE49-F238E27FC236}">
                <a16:creationId xmlns:a16="http://schemas.microsoft.com/office/drawing/2014/main" id="{D92C6975-F3FD-4A3D-BE22-7F14CA4D6950}"/>
              </a:ext>
            </a:extLst>
          </p:cNvPr>
          <p:cNvSpPr/>
          <p:nvPr/>
        </p:nvSpPr>
        <p:spPr>
          <a:xfrm>
            <a:off x="600074" y="1382762"/>
            <a:ext cx="5542351" cy="375552"/>
          </a:xfrm>
          <a:prstGeom prst="rect">
            <a:avLst/>
          </a:prstGeom>
        </p:spPr>
        <p:txBody>
          <a:bodyPr wrap="none">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Postać pierwszego warunku równowagi jest następująca:</a:t>
            </a:r>
          </a:p>
        </p:txBody>
      </p:sp>
      <p:sp>
        <p:nvSpPr>
          <p:cNvPr id="6" name="Prostokąt 5">
            <a:extLst>
              <a:ext uri="{FF2B5EF4-FFF2-40B4-BE49-F238E27FC236}">
                <a16:creationId xmlns:a16="http://schemas.microsoft.com/office/drawing/2014/main" id="{D016B237-E1A7-46DF-8946-2DAD456C2D63}"/>
              </a:ext>
            </a:extLst>
          </p:cNvPr>
          <p:cNvSpPr/>
          <p:nvPr/>
        </p:nvSpPr>
        <p:spPr>
          <a:xfrm>
            <a:off x="600074" y="3006832"/>
            <a:ext cx="5631029" cy="375552"/>
          </a:xfrm>
          <a:prstGeom prst="rect">
            <a:avLst/>
          </a:prstGeom>
        </p:spPr>
        <p:txBody>
          <a:bodyPr wrap="none">
            <a:spAutoFit/>
          </a:bodyPr>
          <a:lstStyle/>
          <a:p>
            <a:pPr>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Po przekształceniu otrzymuje się tzw. równanie Laplace’a:</a:t>
            </a:r>
          </a:p>
        </p:txBody>
      </p:sp>
      <mc:AlternateContent xmlns:mc="http://schemas.openxmlformats.org/markup-compatibility/2006" xmlns:a14="http://schemas.microsoft.com/office/drawing/2010/main">
        <mc:Choice Requires="a14">
          <p:graphicFrame>
            <p:nvGraphicFramePr>
              <p:cNvPr id="7" name="Tabela 6">
                <a:extLst>
                  <a:ext uri="{FF2B5EF4-FFF2-40B4-BE49-F238E27FC236}">
                    <a16:creationId xmlns:a16="http://schemas.microsoft.com/office/drawing/2014/main" id="{1A7E48BE-5240-46F9-BC65-66E0B9BA2E23}"/>
                  </a:ext>
                </a:extLst>
              </p:cNvPr>
              <p:cNvGraphicFramePr>
                <a:graphicFrameLocks noGrp="1"/>
              </p:cNvGraphicFramePr>
              <p:nvPr>
                <p:extLst>
                  <p:ext uri="{D42A27DB-BD31-4B8C-83A1-F6EECF244321}">
                    <p14:modId xmlns:p14="http://schemas.microsoft.com/office/powerpoint/2010/main" val="2518515881"/>
                  </p:ext>
                </p:extLst>
              </p:nvPr>
            </p:nvGraphicFramePr>
            <p:xfrm>
              <a:off x="288196" y="3251656"/>
              <a:ext cx="11120832" cy="1926585"/>
            </p:xfrm>
            <a:graphic>
              <a:graphicData uri="http://schemas.openxmlformats.org/drawingml/2006/table">
                <a:tbl>
                  <a:tblPr firstRow="1" firstCol="1" bandRow="1">
                    <a:tableStyleId>{2D5ABB26-0587-4C30-8999-92F81FD0307C}</a:tableStyleId>
                  </a:tblPr>
                  <a:tblGrid>
                    <a:gridCol w="8363104">
                      <a:extLst>
                        <a:ext uri="{9D8B030D-6E8A-4147-A177-3AD203B41FA5}">
                          <a16:colId xmlns:a16="http://schemas.microsoft.com/office/drawing/2014/main" val="470791896"/>
                        </a:ext>
                      </a:extLst>
                    </a:gridCol>
                    <a:gridCol w="2757728">
                      <a:extLst>
                        <a:ext uri="{9D8B030D-6E8A-4147-A177-3AD203B41FA5}">
                          <a16:colId xmlns:a16="http://schemas.microsoft.com/office/drawing/2014/main" val="2216397137"/>
                        </a:ext>
                      </a:extLst>
                    </a:gridCol>
                  </a:tblGrid>
                  <a:tr h="1926585">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pl-PL" sz="2800" i="1">
                                        <a:effectLst/>
                                        <a:latin typeface="Cambria Math" panose="02040503050406030204" pitchFamily="18" charset="0"/>
                                      </a:rPr>
                                    </m:ctrlPr>
                                  </m:fPr>
                                  <m:num>
                                    <m:sSub>
                                      <m:sSubPr>
                                        <m:ctrlPr>
                                          <a:rPr lang="pl-PL" sz="2800" i="1">
                                            <a:effectLst/>
                                            <a:latin typeface="Cambria Math" panose="02040503050406030204" pitchFamily="18" charset="0"/>
                                          </a:rPr>
                                        </m:ctrlPr>
                                      </m:sSubPr>
                                      <m:e>
                                        <m:r>
                                          <m:rPr>
                                            <m:sty m:val="p"/>
                                          </m:rPr>
                                          <a:rPr lang="pl-PL" sz="2800">
                                            <a:effectLst/>
                                            <a:latin typeface="Cambria Math" panose="02040503050406030204" pitchFamily="18" charset="0"/>
                                          </a:rPr>
                                          <m:t>σ</m:t>
                                        </m:r>
                                      </m:e>
                                      <m:sub>
                                        <m:r>
                                          <a:rPr lang="pl-PL" sz="2800">
                                            <a:effectLst/>
                                            <a:latin typeface="Cambria Math" panose="02040503050406030204" pitchFamily="18" charset="0"/>
                                          </a:rPr>
                                          <m:t>𝑝</m:t>
                                        </m:r>
                                      </m:sub>
                                    </m:sSub>
                                  </m:num>
                                  <m:den>
                                    <m:sSub>
                                      <m:sSubPr>
                                        <m:ctrlPr>
                                          <a:rPr lang="pl-PL" sz="2800" i="1">
                                            <a:effectLst/>
                                            <a:latin typeface="Cambria Math" panose="02040503050406030204" pitchFamily="18" charset="0"/>
                                          </a:rPr>
                                        </m:ctrlPr>
                                      </m:sSubPr>
                                      <m:e>
                                        <m:r>
                                          <m:rPr>
                                            <m:sty m:val="p"/>
                                          </m:rPr>
                                          <a:rPr lang="pl-PL" sz="2800">
                                            <a:effectLst/>
                                            <a:latin typeface="Cambria Math" panose="02040503050406030204" pitchFamily="18" charset="0"/>
                                          </a:rPr>
                                          <m:t>ρ</m:t>
                                        </m:r>
                                      </m:e>
                                      <m:sub>
                                        <m:r>
                                          <a:rPr lang="pl-PL" sz="2800">
                                            <a:effectLst/>
                                            <a:latin typeface="Cambria Math" panose="02040503050406030204" pitchFamily="18" charset="0"/>
                                          </a:rPr>
                                          <m:t>𝑝</m:t>
                                        </m:r>
                                      </m:sub>
                                    </m:sSub>
                                  </m:den>
                                </m:f>
                                <m:r>
                                  <a:rPr lang="pl-PL" sz="2800">
                                    <a:effectLst/>
                                    <a:latin typeface="Cambria Math" panose="02040503050406030204" pitchFamily="18" charset="0"/>
                                  </a:rPr>
                                  <m:t>+</m:t>
                                </m:r>
                                <m:f>
                                  <m:fPr>
                                    <m:ctrlPr>
                                      <a:rPr lang="pl-PL" sz="2800" i="1">
                                        <a:effectLst/>
                                        <a:latin typeface="Cambria Math" panose="02040503050406030204" pitchFamily="18" charset="0"/>
                                      </a:rPr>
                                    </m:ctrlPr>
                                  </m:fPr>
                                  <m:num>
                                    <m:sSub>
                                      <m:sSubPr>
                                        <m:ctrlPr>
                                          <a:rPr lang="pl-PL" sz="2800" i="1">
                                            <a:effectLst/>
                                            <a:latin typeface="Cambria Math" panose="02040503050406030204" pitchFamily="18" charset="0"/>
                                          </a:rPr>
                                        </m:ctrlPr>
                                      </m:sSubPr>
                                      <m:e>
                                        <m:r>
                                          <m:rPr>
                                            <m:sty m:val="p"/>
                                          </m:rPr>
                                          <a:rPr lang="pl-PL" sz="2800">
                                            <a:effectLst/>
                                            <a:latin typeface="Cambria Math" panose="02040503050406030204" pitchFamily="18" charset="0"/>
                                          </a:rPr>
                                          <m:t>σ</m:t>
                                        </m:r>
                                      </m:e>
                                      <m:sub>
                                        <m:r>
                                          <a:rPr lang="pl-PL" sz="2800">
                                            <a:effectLst/>
                                            <a:latin typeface="Cambria Math" panose="02040503050406030204" pitchFamily="18" charset="0"/>
                                          </a:rPr>
                                          <m:t>𝑡</m:t>
                                        </m:r>
                                      </m:sub>
                                    </m:sSub>
                                  </m:num>
                                  <m:den>
                                    <m:sSub>
                                      <m:sSubPr>
                                        <m:ctrlPr>
                                          <a:rPr lang="pl-PL" sz="2800" i="1">
                                            <a:effectLst/>
                                            <a:latin typeface="Cambria Math" panose="02040503050406030204" pitchFamily="18" charset="0"/>
                                          </a:rPr>
                                        </m:ctrlPr>
                                      </m:sSubPr>
                                      <m:e>
                                        <m:r>
                                          <m:rPr>
                                            <m:sty m:val="p"/>
                                          </m:rPr>
                                          <a:rPr lang="pl-PL" sz="2800">
                                            <a:effectLst/>
                                            <a:latin typeface="Cambria Math" panose="02040503050406030204" pitchFamily="18" charset="0"/>
                                          </a:rPr>
                                          <m:t>ρ</m:t>
                                        </m:r>
                                      </m:e>
                                      <m:sub>
                                        <m:r>
                                          <a:rPr lang="pl-PL" sz="2800">
                                            <a:effectLst/>
                                            <a:latin typeface="Cambria Math" panose="02040503050406030204" pitchFamily="18" charset="0"/>
                                          </a:rPr>
                                          <m:t>𝑡</m:t>
                                        </m:r>
                                      </m:sub>
                                    </m:sSub>
                                  </m:den>
                                </m:f>
                                <m:r>
                                  <a:rPr lang="pl-PL" sz="2800">
                                    <a:effectLst/>
                                    <a:latin typeface="Cambria Math" panose="02040503050406030204" pitchFamily="18" charset="0"/>
                                  </a:rPr>
                                  <m:t>=</m:t>
                                </m:r>
                                <m:f>
                                  <m:fPr>
                                    <m:ctrlPr>
                                      <a:rPr lang="pl-PL" sz="2800" i="1">
                                        <a:effectLst/>
                                        <a:latin typeface="Cambria Math" panose="02040503050406030204" pitchFamily="18" charset="0"/>
                                      </a:rPr>
                                    </m:ctrlPr>
                                  </m:fPr>
                                  <m:num>
                                    <m:r>
                                      <a:rPr lang="pl-PL" sz="2800">
                                        <a:effectLst/>
                                        <a:latin typeface="Cambria Math" panose="02040503050406030204" pitchFamily="18" charset="0"/>
                                      </a:rPr>
                                      <m:t>𝑝</m:t>
                                    </m:r>
                                  </m:num>
                                  <m:den>
                                    <m:r>
                                      <m:rPr>
                                        <m:sty m:val="p"/>
                                      </m:rPr>
                                      <a:rPr lang="pl-PL" sz="2800">
                                        <a:effectLst/>
                                        <a:latin typeface="Cambria Math" panose="02040503050406030204" pitchFamily="18" charset="0"/>
                                      </a:rPr>
                                      <m:t>δ</m:t>
                                    </m:r>
                                  </m:den>
                                </m:f>
                              </m:oMath>
                            </m:oMathPara>
                          </a14:m>
                          <a:endParaRPr lang="pl-PL" sz="28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213961" marR="213961" marT="0" marB="0" anchor="ctr"/>
                    </a:tc>
                    <a:tc>
                      <a:txBody>
                        <a:bodyPr/>
                        <a:lstStyle/>
                        <a:p>
                          <a:pPr algn="ctr">
                            <a:lnSpc>
                              <a:spcPct val="107000"/>
                            </a:lnSpc>
                            <a:spcAft>
                              <a:spcPts val="0"/>
                            </a:spcAft>
                          </a:pPr>
                          <a:r>
                            <a:rPr lang="pl-PL" sz="2800" dirty="0">
                              <a:effectLst/>
                              <a:latin typeface="Gill Sans MT" panose="020B0502020104020203" pitchFamily="34" charset="-18"/>
                            </a:rPr>
                            <a:t>(15)</a:t>
                          </a:r>
                          <a:endParaRPr lang="pl-PL" sz="28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213961" marR="213961" marT="0" marB="0" anchor="ctr"/>
                    </a:tc>
                    <a:extLst>
                      <a:ext uri="{0D108BD9-81ED-4DB2-BD59-A6C34878D82A}">
                        <a16:rowId xmlns:a16="http://schemas.microsoft.com/office/drawing/2014/main" val="2119098070"/>
                      </a:ext>
                    </a:extLst>
                  </a:tr>
                </a:tbl>
              </a:graphicData>
            </a:graphic>
          </p:graphicFrame>
        </mc:Choice>
        <mc:Fallback xmlns="">
          <p:graphicFrame>
            <p:nvGraphicFramePr>
              <p:cNvPr id="7" name="Tabela 6">
                <a:extLst>
                  <a:ext uri="{FF2B5EF4-FFF2-40B4-BE49-F238E27FC236}">
                    <a16:creationId xmlns:a16="http://schemas.microsoft.com/office/drawing/2014/main" id="{1A7E48BE-5240-46F9-BC65-66E0B9BA2E23}"/>
                  </a:ext>
                </a:extLst>
              </p:cNvPr>
              <p:cNvGraphicFramePr>
                <a:graphicFrameLocks noGrp="1"/>
              </p:cNvGraphicFramePr>
              <p:nvPr>
                <p:extLst>
                  <p:ext uri="{D42A27DB-BD31-4B8C-83A1-F6EECF244321}">
                    <p14:modId xmlns:p14="http://schemas.microsoft.com/office/powerpoint/2010/main" val="2518515881"/>
                  </p:ext>
                </p:extLst>
              </p:nvPr>
            </p:nvGraphicFramePr>
            <p:xfrm>
              <a:off x="288196" y="3251656"/>
              <a:ext cx="11120832" cy="1926585"/>
            </p:xfrm>
            <a:graphic>
              <a:graphicData uri="http://schemas.openxmlformats.org/drawingml/2006/table">
                <a:tbl>
                  <a:tblPr firstRow="1" firstCol="1" bandRow="1">
                    <a:tableStyleId>{2D5ABB26-0587-4C30-8999-92F81FD0307C}</a:tableStyleId>
                  </a:tblPr>
                  <a:tblGrid>
                    <a:gridCol w="8363104">
                      <a:extLst>
                        <a:ext uri="{9D8B030D-6E8A-4147-A177-3AD203B41FA5}">
                          <a16:colId xmlns:a16="http://schemas.microsoft.com/office/drawing/2014/main" val="470791896"/>
                        </a:ext>
                      </a:extLst>
                    </a:gridCol>
                    <a:gridCol w="2757728">
                      <a:extLst>
                        <a:ext uri="{9D8B030D-6E8A-4147-A177-3AD203B41FA5}">
                          <a16:colId xmlns:a16="http://schemas.microsoft.com/office/drawing/2014/main" val="2216397137"/>
                        </a:ext>
                      </a:extLst>
                    </a:gridCol>
                  </a:tblGrid>
                  <a:tr h="1926585">
                    <a:tc>
                      <a:txBody>
                        <a:bodyPr/>
                        <a:lstStyle/>
                        <a:p>
                          <a:endParaRPr lang="pl-PL"/>
                        </a:p>
                      </a:txBody>
                      <a:tcPr marL="213961" marR="213961" marT="0" marB="0" anchor="ctr">
                        <a:blipFill>
                          <a:blip r:embed="rId2"/>
                          <a:stretch>
                            <a:fillRect r="-33017"/>
                          </a:stretch>
                        </a:blipFill>
                      </a:tcPr>
                    </a:tc>
                    <a:tc>
                      <a:txBody>
                        <a:bodyPr/>
                        <a:lstStyle/>
                        <a:p>
                          <a:pPr algn="ctr">
                            <a:lnSpc>
                              <a:spcPct val="107000"/>
                            </a:lnSpc>
                            <a:spcAft>
                              <a:spcPts val="0"/>
                            </a:spcAft>
                          </a:pPr>
                          <a:r>
                            <a:rPr lang="pl-PL" sz="2800" dirty="0">
                              <a:effectLst/>
                              <a:latin typeface="Gill Sans MT" panose="020B0502020104020203" pitchFamily="34" charset="-18"/>
                            </a:rPr>
                            <a:t>(15)</a:t>
                          </a:r>
                          <a:endParaRPr lang="pl-PL" sz="28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213961" marR="213961" marT="0" marB="0" anchor="ctr"/>
                    </a:tc>
                    <a:extLst>
                      <a:ext uri="{0D108BD9-81ED-4DB2-BD59-A6C34878D82A}">
                        <a16:rowId xmlns:a16="http://schemas.microsoft.com/office/drawing/2014/main" val="2119098070"/>
                      </a:ext>
                    </a:extLst>
                  </a:tr>
                </a:tbl>
              </a:graphicData>
            </a:graphic>
          </p:graphicFrame>
        </mc:Fallback>
      </mc:AlternateContent>
    </p:spTree>
    <p:extLst>
      <p:ext uri="{BB962C8B-B14F-4D97-AF65-F5344CB8AC3E}">
        <p14:creationId xmlns:p14="http://schemas.microsoft.com/office/powerpoint/2010/main" val="398039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8</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F2F4A9D9-5125-4479-9514-E46EAB79ECC8}"/>
              </a:ext>
            </a:extLst>
          </p:cNvPr>
          <p:cNvSpPr/>
          <p:nvPr/>
        </p:nvSpPr>
        <p:spPr>
          <a:xfrm>
            <a:off x="667876" y="1259752"/>
            <a:ext cx="10525573" cy="671915"/>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Drugie niezbędne do wyznaczenia </a:t>
            </a:r>
            <a:r>
              <a:rPr lang="pl-PL" dirty="0" err="1">
                <a:latin typeface="Gill Sans MT" panose="020B0502020104020203" pitchFamily="34" charset="-18"/>
                <a:ea typeface="Calibri" panose="020F0502020204030204" pitchFamily="34" charset="0"/>
                <a:cs typeface="Times New Roman" panose="02020603050405020304" pitchFamily="18" charset="0"/>
              </a:rPr>
              <a:t>naprężeń</a:t>
            </a:r>
            <a:r>
              <a:rPr lang="pl-PL" dirty="0">
                <a:latin typeface="Gill Sans MT" panose="020B0502020104020203" pitchFamily="34" charset="-18"/>
                <a:ea typeface="Calibri" panose="020F0502020204030204" pitchFamily="34" charset="0"/>
                <a:cs typeface="Times New Roman" panose="02020603050405020304" pitchFamily="18" charset="0"/>
              </a:rPr>
              <a:t>  równanie wyraża równowagę sił na kierunek osi </a:t>
            </a:r>
            <a:r>
              <a:rPr lang="pl-PL" i="1" dirty="0">
                <a:latin typeface="Gill Sans MT" panose="020B0502020104020203" pitchFamily="34" charset="-18"/>
                <a:ea typeface="Calibri" panose="020F0502020204030204" pitchFamily="34" charset="0"/>
                <a:cs typeface="Times New Roman" panose="02020603050405020304" pitchFamily="18" charset="0"/>
              </a:rPr>
              <a:t>„z”</a:t>
            </a:r>
            <a:r>
              <a:rPr lang="pl-PL" dirty="0">
                <a:latin typeface="Gill Sans MT" panose="020B0502020104020203" pitchFamily="34" charset="-18"/>
                <a:ea typeface="Calibri" panose="020F0502020204030204" pitchFamily="34" charset="0"/>
                <a:cs typeface="Times New Roman" panose="02020603050405020304" pitchFamily="18" charset="0"/>
              </a:rPr>
              <a:t> jednej z dwóch części powłoki rozdzielonych bieżącym równoleżnikiem.  Symboliczny układ tych sił przedstawia rys. 8. </a:t>
            </a:r>
          </a:p>
        </p:txBody>
      </p:sp>
      <p:pic>
        <p:nvPicPr>
          <p:cNvPr id="5" name="Obraz 4">
            <a:extLst>
              <a:ext uri="{FF2B5EF4-FFF2-40B4-BE49-F238E27FC236}">
                <a16:creationId xmlns:a16="http://schemas.microsoft.com/office/drawing/2014/main" id="{57102E8D-9131-48E1-8968-7CC9D5EBA235}"/>
              </a:ext>
            </a:extLst>
          </p:cNvPr>
          <p:cNvPicPr/>
          <p:nvPr/>
        </p:nvPicPr>
        <p:blipFill>
          <a:blip r:embed="rId2"/>
          <a:stretch>
            <a:fillRect/>
          </a:stretch>
        </p:blipFill>
        <p:spPr>
          <a:xfrm>
            <a:off x="667876" y="2037856"/>
            <a:ext cx="6371126" cy="3230430"/>
          </a:xfrm>
          <a:prstGeom prst="rect">
            <a:avLst/>
          </a:prstGeom>
        </p:spPr>
      </p:pic>
      <p:sp>
        <p:nvSpPr>
          <p:cNvPr id="6" name="Prostokąt 5">
            <a:extLst>
              <a:ext uri="{FF2B5EF4-FFF2-40B4-BE49-F238E27FC236}">
                <a16:creationId xmlns:a16="http://schemas.microsoft.com/office/drawing/2014/main" id="{9BD97CF9-3572-42A8-8381-A382B9067FE7}"/>
              </a:ext>
            </a:extLst>
          </p:cNvPr>
          <p:cNvSpPr/>
          <p:nvPr/>
        </p:nvSpPr>
        <p:spPr>
          <a:xfrm>
            <a:off x="7513999" y="2796679"/>
            <a:ext cx="3679450" cy="1264642"/>
          </a:xfrm>
          <a:prstGeom prst="rect">
            <a:avLst/>
          </a:prstGeom>
        </p:spPr>
        <p:txBody>
          <a:bodyPr wrap="square">
            <a:spAutoFit/>
          </a:bodyPr>
          <a:lstStyle/>
          <a:p>
            <a:pPr algn="just">
              <a:lnSpc>
                <a:spcPct val="107000"/>
              </a:lnSpc>
              <a:spcAft>
                <a:spcPts val="800"/>
              </a:spcAft>
            </a:pPr>
            <a:r>
              <a:rPr lang="pl-PL" dirty="0">
                <a:latin typeface="Gill Sans MT" panose="020B0502020104020203" pitchFamily="34" charset="-18"/>
                <a:ea typeface="Calibri" panose="020F0502020204030204" pitchFamily="34" charset="0"/>
                <a:cs typeface="Times New Roman" panose="02020603050405020304" pitchFamily="18" charset="0"/>
              </a:rPr>
              <a:t>Symbol </a:t>
            </a:r>
            <a:r>
              <a:rPr lang="pl-PL" i="1" dirty="0">
                <a:latin typeface="Gill Sans MT" panose="020B0502020104020203" pitchFamily="34" charset="-18"/>
                <a:ea typeface="Calibri" panose="020F0502020204030204" pitchFamily="34" charset="0"/>
                <a:cs typeface="Times New Roman" panose="02020603050405020304" pitchFamily="18" charset="0"/>
              </a:rPr>
              <a:t>P</a:t>
            </a:r>
            <a:r>
              <a:rPr lang="pl-PL" dirty="0">
                <a:latin typeface="Gill Sans MT" panose="020B0502020104020203" pitchFamily="34" charset="-18"/>
                <a:ea typeface="Calibri" panose="020F0502020204030204" pitchFamily="34" charset="0"/>
                <a:cs typeface="Times New Roman" panose="02020603050405020304" pitchFamily="18" charset="0"/>
              </a:rPr>
              <a:t> oznacza wypadkową siłę od dowolnie zmiennego po południku ciśnienia </a:t>
            </a:r>
            <a:r>
              <a:rPr lang="pl-PL" i="1" dirty="0">
                <a:latin typeface="Gill Sans MT" panose="020B0502020104020203" pitchFamily="34" charset="-18"/>
                <a:ea typeface="Calibri" panose="020F0502020204030204" pitchFamily="34" charset="0"/>
                <a:cs typeface="Times New Roman" panose="02020603050405020304" pitchFamily="18" charset="0"/>
              </a:rPr>
              <a:t>p</a:t>
            </a:r>
            <a:r>
              <a:rPr lang="pl-PL" dirty="0">
                <a:latin typeface="Gill Sans MT" panose="020B0502020104020203" pitchFamily="34" charset="-18"/>
                <a:ea typeface="Calibri" panose="020F0502020204030204" pitchFamily="34" charset="0"/>
                <a:cs typeface="Times New Roman" panose="02020603050405020304" pitchFamily="18" charset="0"/>
              </a:rPr>
              <a:t>. Omawiane równanie ma wtedy ogólną postać:    </a:t>
            </a:r>
          </a:p>
        </p:txBody>
      </p:sp>
      <mc:AlternateContent xmlns:mc="http://schemas.openxmlformats.org/markup-compatibility/2006" xmlns:a14="http://schemas.microsoft.com/office/drawing/2010/main">
        <mc:Choice Requires="a14">
          <p:graphicFrame>
            <p:nvGraphicFramePr>
              <p:cNvPr id="7" name="Tabela 6">
                <a:extLst>
                  <a:ext uri="{FF2B5EF4-FFF2-40B4-BE49-F238E27FC236}">
                    <a16:creationId xmlns:a16="http://schemas.microsoft.com/office/drawing/2014/main" id="{2C10EC29-69C1-4D7B-9FDE-4BDAA2A455D0}"/>
                  </a:ext>
                </a:extLst>
              </p:cNvPr>
              <p:cNvGraphicFramePr>
                <a:graphicFrameLocks noGrp="1"/>
              </p:cNvGraphicFramePr>
              <p:nvPr>
                <p:extLst>
                  <p:ext uri="{D42A27DB-BD31-4B8C-83A1-F6EECF244321}">
                    <p14:modId xmlns:p14="http://schemas.microsoft.com/office/powerpoint/2010/main" val="3220689719"/>
                  </p:ext>
                </p:extLst>
              </p:nvPr>
            </p:nvGraphicFramePr>
            <p:xfrm>
              <a:off x="7038363" y="4566403"/>
              <a:ext cx="4630723" cy="368808"/>
            </p:xfrm>
            <a:graphic>
              <a:graphicData uri="http://schemas.openxmlformats.org/drawingml/2006/table">
                <a:tbl>
                  <a:tblPr firstRow="1" firstCol="1" bandRow="1">
                    <a:tableStyleId>{2D5ABB26-0587-4C30-8999-92F81FD0307C}</a:tableStyleId>
                  </a:tblPr>
                  <a:tblGrid>
                    <a:gridCol w="3369753">
                      <a:extLst>
                        <a:ext uri="{9D8B030D-6E8A-4147-A177-3AD203B41FA5}">
                          <a16:colId xmlns:a16="http://schemas.microsoft.com/office/drawing/2014/main" val="3856316789"/>
                        </a:ext>
                      </a:extLst>
                    </a:gridCol>
                    <a:gridCol w="1260970">
                      <a:extLst>
                        <a:ext uri="{9D8B030D-6E8A-4147-A177-3AD203B41FA5}">
                          <a16:colId xmlns:a16="http://schemas.microsoft.com/office/drawing/2014/main" val="1865657016"/>
                        </a:ext>
                      </a:extLst>
                    </a:gridCol>
                  </a:tblGrid>
                  <a:tr h="36512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pl-PL" sz="2100" i="1">
                                        <a:effectLst/>
                                        <a:latin typeface="Cambria Math" panose="02040503050406030204" pitchFamily="18" charset="0"/>
                                      </a:rPr>
                                    </m:ctrlPr>
                                  </m:sSubPr>
                                  <m:e>
                                    <m:r>
                                      <m:rPr>
                                        <m:sty m:val="p"/>
                                      </m:rPr>
                                      <a:rPr lang="pl-PL" sz="2100">
                                        <a:effectLst/>
                                        <a:latin typeface="Cambria Math" panose="02040503050406030204" pitchFamily="18" charset="0"/>
                                      </a:rPr>
                                      <m:t>σ</m:t>
                                    </m:r>
                                  </m:e>
                                  <m:sub>
                                    <m:r>
                                      <a:rPr lang="pl-PL" sz="2100">
                                        <a:effectLst/>
                                        <a:latin typeface="Cambria Math" panose="02040503050406030204" pitchFamily="18" charset="0"/>
                                      </a:rPr>
                                      <m:t>𝑝</m:t>
                                    </m:r>
                                  </m:sub>
                                </m:sSub>
                                <m:r>
                                  <m:rPr>
                                    <m:sty m:val="p"/>
                                  </m:rPr>
                                  <a:rPr lang="pl-PL" sz="2100">
                                    <a:effectLst/>
                                    <a:latin typeface="Cambria Math" panose="02040503050406030204" pitchFamily="18" charset="0"/>
                                  </a:rPr>
                                  <m:t>δ</m:t>
                                </m:r>
                                <m:func>
                                  <m:funcPr>
                                    <m:ctrlPr>
                                      <a:rPr lang="pl-PL" sz="2100" i="1">
                                        <a:effectLst/>
                                        <a:latin typeface="Cambria Math" panose="02040503050406030204" pitchFamily="18" charset="0"/>
                                      </a:rPr>
                                    </m:ctrlPr>
                                  </m:funcPr>
                                  <m:fName>
                                    <m:r>
                                      <a:rPr lang="pl-PL" sz="2100">
                                        <a:effectLst/>
                                        <a:latin typeface="Cambria Math" panose="02040503050406030204" pitchFamily="18" charset="0"/>
                                      </a:rPr>
                                      <m:t>𝑠𝑖𝑛</m:t>
                                    </m:r>
                                  </m:fName>
                                  <m:e>
                                    <m:r>
                                      <m:rPr>
                                        <m:sty m:val="p"/>
                                      </m:rPr>
                                      <a:rPr lang="pl-PL" sz="2100">
                                        <a:effectLst/>
                                        <a:latin typeface="Cambria Math" panose="02040503050406030204" pitchFamily="18" charset="0"/>
                                      </a:rPr>
                                      <m:t>α</m:t>
                                    </m:r>
                                  </m:e>
                                </m:func>
                                <m:r>
                                  <a:rPr lang="pl-PL" sz="2100">
                                    <a:effectLst/>
                                    <a:latin typeface="Cambria Math" panose="02040503050406030204" pitchFamily="18" charset="0"/>
                                  </a:rPr>
                                  <m:t>⋅2</m:t>
                                </m:r>
                                <m:r>
                                  <m:rPr>
                                    <m:sty m:val="p"/>
                                  </m:rPr>
                                  <a:rPr lang="pl-PL" sz="2100">
                                    <a:effectLst/>
                                    <a:latin typeface="Cambria Math" panose="02040503050406030204" pitchFamily="18" charset="0"/>
                                  </a:rPr>
                                  <m:t>π</m:t>
                                </m:r>
                                <m:r>
                                  <a:rPr lang="pl-PL" sz="2100">
                                    <a:effectLst/>
                                    <a:latin typeface="Cambria Math" panose="02040503050406030204" pitchFamily="18" charset="0"/>
                                  </a:rPr>
                                  <m:t>𝑟</m:t>
                                </m:r>
                                <m:r>
                                  <a:rPr lang="pl-PL" sz="2100">
                                    <a:effectLst/>
                                    <a:latin typeface="Cambria Math" panose="02040503050406030204" pitchFamily="18" charset="0"/>
                                  </a:rPr>
                                  <m:t>−</m:t>
                                </m:r>
                                <m:r>
                                  <a:rPr lang="pl-PL" sz="2100">
                                    <a:effectLst/>
                                    <a:latin typeface="Cambria Math" panose="02040503050406030204" pitchFamily="18" charset="0"/>
                                  </a:rPr>
                                  <m:t>𝑃</m:t>
                                </m:r>
                                <m:r>
                                  <a:rPr lang="pl-PL" sz="2100">
                                    <a:effectLst/>
                                    <a:latin typeface="Cambria Math" panose="02040503050406030204" pitchFamily="18" charset="0"/>
                                  </a:rPr>
                                  <m:t>=0</m:t>
                                </m:r>
                              </m:oMath>
                            </m:oMathPara>
                          </a14:m>
                          <a:endParaRPr lang="pl-PL" sz="21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28155" marR="128155" marT="0" marB="0" anchor="ctr"/>
                    </a:tc>
                    <a:tc>
                      <a:txBody>
                        <a:bodyPr/>
                        <a:lstStyle/>
                        <a:p>
                          <a:pPr algn="ctr">
                            <a:lnSpc>
                              <a:spcPct val="107000"/>
                            </a:lnSpc>
                            <a:spcAft>
                              <a:spcPts val="0"/>
                            </a:spcAft>
                          </a:pPr>
                          <a:r>
                            <a:rPr lang="pl-PL" sz="2100" dirty="0">
                              <a:effectLst/>
                              <a:latin typeface="Gill Sans MT" panose="020B0502020104020203" pitchFamily="34" charset="-18"/>
                            </a:rPr>
                            <a:t>(16)</a:t>
                          </a:r>
                          <a:endParaRPr lang="pl-PL" sz="21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28155" marR="128155" marT="0" marB="0" anchor="ctr"/>
                    </a:tc>
                    <a:extLst>
                      <a:ext uri="{0D108BD9-81ED-4DB2-BD59-A6C34878D82A}">
                        <a16:rowId xmlns:a16="http://schemas.microsoft.com/office/drawing/2014/main" val="2705739066"/>
                      </a:ext>
                    </a:extLst>
                  </a:tr>
                </a:tbl>
              </a:graphicData>
            </a:graphic>
          </p:graphicFrame>
        </mc:Choice>
        <mc:Fallback xmlns="">
          <p:graphicFrame>
            <p:nvGraphicFramePr>
              <p:cNvPr id="7" name="Tabela 6">
                <a:extLst>
                  <a:ext uri="{FF2B5EF4-FFF2-40B4-BE49-F238E27FC236}">
                    <a16:creationId xmlns:a16="http://schemas.microsoft.com/office/drawing/2014/main" id="{2C10EC29-69C1-4D7B-9FDE-4BDAA2A455D0}"/>
                  </a:ext>
                </a:extLst>
              </p:cNvPr>
              <p:cNvGraphicFramePr>
                <a:graphicFrameLocks noGrp="1"/>
              </p:cNvGraphicFramePr>
              <p:nvPr>
                <p:extLst>
                  <p:ext uri="{D42A27DB-BD31-4B8C-83A1-F6EECF244321}">
                    <p14:modId xmlns:p14="http://schemas.microsoft.com/office/powerpoint/2010/main" val="3220689719"/>
                  </p:ext>
                </p:extLst>
              </p:nvPr>
            </p:nvGraphicFramePr>
            <p:xfrm>
              <a:off x="7038363" y="4566403"/>
              <a:ext cx="4630723" cy="373063"/>
            </p:xfrm>
            <a:graphic>
              <a:graphicData uri="http://schemas.openxmlformats.org/drawingml/2006/table">
                <a:tbl>
                  <a:tblPr firstRow="1" firstCol="1" bandRow="1">
                    <a:tableStyleId>{2D5ABB26-0587-4C30-8999-92F81FD0307C}</a:tableStyleId>
                  </a:tblPr>
                  <a:tblGrid>
                    <a:gridCol w="3369753">
                      <a:extLst>
                        <a:ext uri="{9D8B030D-6E8A-4147-A177-3AD203B41FA5}">
                          <a16:colId xmlns:a16="http://schemas.microsoft.com/office/drawing/2014/main" val="3856316789"/>
                        </a:ext>
                      </a:extLst>
                    </a:gridCol>
                    <a:gridCol w="1260970">
                      <a:extLst>
                        <a:ext uri="{9D8B030D-6E8A-4147-A177-3AD203B41FA5}">
                          <a16:colId xmlns:a16="http://schemas.microsoft.com/office/drawing/2014/main" val="1865657016"/>
                        </a:ext>
                      </a:extLst>
                    </a:gridCol>
                  </a:tblGrid>
                  <a:tr h="373063">
                    <a:tc>
                      <a:txBody>
                        <a:bodyPr/>
                        <a:lstStyle/>
                        <a:p>
                          <a:endParaRPr lang="pl-PL"/>
                        </a:p>
                      </a:txBody>
                      <a:tcPr marL="128155" marR="128155" marT="0" marB="0" anchor="ctr">
                        <a:blipFill>
                          <a:blip r:embed="rId3"/>
                          <a:stretch>
                            <a:fillRect t="-16129" r="-37365" b="-33871"/>
                          </a:stretch>
                        </a:blipFill>
                      </a:tcPr>
                    </a:tc>
                    <a:tc>
                      <a:txBody>
                        <a:bodyPr/>
                        <a:lstStyle/>
                        <a:p>
                          <a:pPr algn="ctr">
                            <a:lnSpc>
                              <a:spcPct val="107000"/>
                            </a:lnSpc>
                            <a:spcAft>
                              <a:spcPts val="0"/>
                            </a:spcAft>
                          </a:pPr>
                          <a:r>
                            <a:rPr lang="pl-PL" sz="2100" dirty="0">
                              <a:effectLst/>
                              <a:latin typeface="Gill Sans MT" panose="020B0502020104020203" pitchFamily="34" charset="-18"/>
                            </a:rPr>
                            <a:t>(16)</a:t>
                          </a:r>
                          <a:endParaRPr lang="pl-PL" sz="21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28155" marR="128155" marT="0" marB="0" anchor="ctr"/>
                    </a:tc>
                    <a:extLst>
                      <a:ext uri="{0D108BD9-81ED-4DB2-BD59-A6C34878D82A}">
                        <a16:rowId xmlns:a16="http://schemas.microsoft.com/office/drawing/2014/main" val="2705739066"/>
                      </a:ext>
                    </a:extLst>
                  </a:tr>
                </a:tbl>
              </a:graphicData>
            </a:graphic>
          </p:graphicFrame>
        </mc:Fallback>
      </mc:AlternateContent>
      <p:sp>
        <p:nvSpPr>
          <p:cNvPr id="8" name="Prostokąt 7">
            <a:extLst>
              <a:ext uri="{FF2B5EF4-FFF2-40B4-BE49-F238E27FC236}">
                <a16:creationId xmlns:a16="http://schemas.microsoft.com/office/drawing/2014/main" id="{D2555D54-959F-4A0E-AAD7-0D3FE9F3716E}"/>
              </a:ext>
            </a:extLst>
          </p:cNvPr>
          <p:cNvSpPr/>
          <p:nvPr/>
        </p:nvSpPr>
        <p:spPr>
          <a:xfrm>
            <a:off x="1179333" y="5268286"/>
            <a:ext cx="4390176" cy="344069"/>
          </a:xfrm>
          <a:prstGeom prst="rect">
            <a:avLst/>
          </a:prstGeom>
        </p:spPr>
        <p:txBody>
          <a:bodyPr wrap="none">
            <a:spAutoFit/>
          </a:bodyPr>
          <a:lstStyle/>
          <a:p>
            <a:pPr>
              <a:lnSpc>
                <a:spcPct val="107000"/>
              </a:lnSpc>
              <a:spcAft>
                <a:spcPts val="800"/>
              </a:spcAft>
            </a:pPr>
            <a:r>
              <a:rPr lang="pl-PL" sz="1600" dirty="0">
                <a:latin typeface="Gill Sans MT" panose="020B0502020104020203" pitchFamily="34" charset="-18"/>
                <a:ea typeface="Calibri" panose="020F0502020204030204" pitchFamily="34" charset="0"/>
                <a:cs typeface="Times New Roman" panose="02020603050405020304" pitchFamily="18" charset="0"/>
              </a:rPr>
              <a:t>Rys. 8. Równowaga skończonego odcinka powłoki.</a:t>
            </a:r>
          </a:p>
        </p:txBody>
      </p:sp>
    </p:spTree>
    <p:extLst>
      <p:ext uri="{BB962C8B-B14F-4D97-AF65-F5344CB8AC3E}">
        <p14:creationId xmlns:p14="http://schemas.microsoft.com/office/powerpoint/2010/main" val="394734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38FCEC6-8593-4784-9596-71C80C168F48}"/>
              </a:ext>
            </a:extLst>
          </p:cNvPr>
          <p:cNvSpPr>
            <a:spLocks noGrp="1"/>
          </p:cNvSpPr>
          <p:nvPr>
            <p:ph type="sldNum" sz="quarter" idx="12"/>
          </p:nvPr>
        </p:nvSpPr>
        <p:spPr/>
        <p:txBody>
          <a:bodyPr/>
          <a:lstStyle/>
          <a:p>
            <a:fld id="{8FDE72CB-069D-4F61-A85C-EB6001E6ABBA}" type="slidenum">
              <a:rPr lang="pl-PL" smtClean="0"/>
              <a:pPr/>
              <a:t>9</a:t>
            </a:fld>
            <a:endParaRPr lang="pl-PL" dirty="0"/>
          </a:p>
        </p:txBody>
      </p:sp>
      <p:sp>
        <p:nvSpPr>
          <p:cNvPr id="4" name="Tytuł 3">
            <a:extLst>
              <a:ext uri="{FF2B5EF4-FFF2-40B4-BE49-F238E27FC236}">
                <a16:creationId xmlns:a16="http://schemas.microsoft.com/office/drawing/2014/main" id="{7AD9F14C-39A6-4797-91B8-7801B3469873}"/>
              </a:ext>
            </a:extLst>
          </p:cNvPr>
          <p:cNvSpPr>
            <a:spLocks noGrp="1"/>
          </p:cNvSpPr>
          <p:nvPr>
            <p:ph type="ctrTitle"/>
          </p:nvPr>
        </p:nvSpPr>
        <p:spPr/>
        <p:txBody>
          <a:bodyPr/>
          <a:lstStyle/>
          <a:p>
            <a:r>
              <a:rPr lang="pl-PL" dirty="0"/>
              <a:t>Naprężenia</a:t>
            </a:r>
          </a:p>
        </p:txBody>
      </p:sp>
      <p:sp>
        <p:nvSpPr>
          <p:cNvPr id="2" name="Prostokąt 1">
            <a:extLst>
              <a:ext uri="{FF2B5EF4-FFF2-40B4-BE49-F238E27FC236}">
                <a16:creationId xmlns:a16="http://schemas.microsoft.com/office/drawing/2014/main" id="{1D0A9D2B-EDE4-433F-A0C2-1E068128AC7B}"/>
              </a:ext>
            </a:extLst>
          </p:cNvPr>
          <p:cNvSpPr/>
          <p:nvPr/>
        </p:nvSpPr>
        <p:spPr>
          <a:xfrm>
            <a:off x="623977" y="1292935"/>
            <a:ext cx="5659377" cy="338939"/>
          </a:xfrm>
          <a:prstGeom prst="rect">
            <a:avLst/>
          </a:prstGeom>
        </p:spPr>
        <p:txBody>
          <a:bodyPr wrap="square">
            <a:spAutoFit/>
          </a:bodyPr>
          <a:lstStyle/>
          <a:p>
            <a:pPr algn="just">
              <a:lnSpc>
                <a:spcPct val="107000"/>
              </a:lnSpc>
              <a:spcAft>
                <a:spcPts val="800"/>
              </a:spcAft>
            </a:pPr>
            <a:r>
              <a:rPr lang="pl-PL" sz="1600" dirty="0">
                <a:latin typeface="Gill Sans MT" panose="020B0502020104020203" pitchFamily="34" charset="-18"/>
                <a:ea typeface="Calibri" panose="020F0502020204030204" pitchFamily="34" charset="0"/>
                <a:cs typeface="Calibri" panose="020F0502020204030204" pitchFamily="34" charset="0"/>
              </a:rPr>
              <a:t>Z pomocą rysunku 9 można wyprowadzić wzór na wypadkową </a:t>
            </a:r>
            <a:r>
              <a:rPr lang="pl-PL" sz="1600" i="1" dirty="0">
                <a:latin typeface="Gill Sans MT" panose="020B0502020104020203" pitchFamily="34" charset="-18"/>
                <a:ea typeface="Calibri" panose="020F0502020204030204" pitchFamily="34" charset="0"/>
                <a:cs typeface="Calibri" panose="020F0502020204030204" pitchFamily="34" charset="0"/>
              </a:rPr>
              <a:t>P</a:t>
            </a:r>
            <a:r>
              <a:rPr lang="pl-PL" sz="1600" dirty="0">
                <a:latin typeface="Gill Sans MT" panose="020B0502020104020203" pitchFamily="34" charset="-18"/>
                <a:ea typeface="Calibri" panose="020F0502020204030204" pitchFamily="34" charset="0"/>
                <a:cs typeface="Calibri" panose="020F0502020204030204" pitchFamily="34" charset="0"/>
              </a:rPr>
              <a:t>. </a:t>
            </a:r>
            <a:endParaRPr lang="pl-PL" sz="1600" dirty="0">
              <a:latin typeface="Gill Sans MT" panose="020B0502020104020203" pitchFamily="34" charset="-18"/>
              <a:ea typeface="Calibri" panose="020F0502020204030204" pitchFamily="34" charset="0"/>
              <a:cs typeface="Times New Roman" panose="02020603050405020304" pitchFamily="18" charset="0"/>
            </a:endParaRPr>
          </a:p>
        </p:txBody>
      </p:sp>
      <p:pic>
        <p:nvPicPr>
          <p:cNvPr id="5" name="Obraz 4">
            <a:extLst>
              <a:ext uri="{FF2B5EF4-FFF2-40B4-BE49-F238E27FC236}">
                <a16:creationId xmlns:a16="http://schemas.microsoft.com/office/drawing/2014/main" id="{8F8C8857-D408-4851-92B1-ED2FC3A81A2D}"/>
              </a:ext>
            </a:extLst>
          </p:cNvPr>
          <p:cNvPicPr/>
          <p:nvPr/>
        </p:nvPicPr>
        <p:blipFill>
          <a:blip r:embed="rId2"/>
          <a:stretch>
            <a:fillRect/>
          </a:stretch>
        </p:blipFill>
        <p:spPr>
          <a:xfrm>
            <a:off x="6551021" y="1264243"/>
            <a:ext cx="4908340" cy="4498994"/>
          </a:xfrm>
          <a:prstGeom prst="rect">
            <a:avLst/>
          </a:prstGeom>
        </p:spPr>
      </p:pic>
      <mc:AlternateContent xmlns:mc="http://schemas.openxmlformats.org/markup-compatibility/2006" xmlns:a14="http://schemas.microsoft.com/office/drawing/2010/main">
        <mc:Choice Requires="a14">
          <p:graphicFrame>
            <p:nvGraphicFramePr>
              <p:cNvPr id="6" name="Tabela 5">
                <a:extLst>
                  <a:ext uri="{FF2B5EF4-FFF2-40B4-BE49-F238E27FC236}">
                    <a16:creationId xmlns:a16="http://schemas.microsoft.com/office/drawing/2014/main" id="{662B05DF-21B1-4466-A3D4-706AC4BC69FE}"/>
                  </a:ext>
                </a:extLst>
              </p:cNvPr>
              <p:cNvGraphicFramePr>
                <a:graphicFrameLocks noGrp="1"/>
              </p:cNvGraphicFramePr>
              <p:nvPr>
                <p:extLst>
                  <p:ext uri="{D42A27DB-BD31-4B8C-83A1-F6EECF244321}">
                    <p14:modId xmlns:p14="http://schemas.microsoft.com/office/powerpoint/2010/main" val="226286973"/>
                  </p:ext>
                </p:extLst>
              </p:nvPr>
            </p:nvGraphicFramePr>
            <p:xfrm>
              <a:off x="732639" y="2330995"/>
              <a:ext cx="4711818" cy="777494"/>
            </p:xfrm>
            <a:graphic>
              <a:graphicData uri="http://schemas.openxmlformats.org/drawingml/2006/table">
                <a:tbl>
                  <a:tblPr firstRow="1" firstCol="1" bandRow="1">
                    <a:tableStyleId>{2D5ABB26-0587-4C30-8999-92F81FD0307C}</a:tableStyleId>
                  </a:tblPr>
                  <a:tblGrid>
                    <a:gridCol w="3923251">
                      <a:extLst>
                        <a:ext uri="{9D8B030D-6E8A-4147-A177-3AD203B41FA5}">
                          <a16:colId xmlns:a16="http://schemas.microsoft.com/office/drawing/2014/main" val="2767375758"/>
                        </a:ext>
                      </a:extLst>
                    </a:gridCol>
                    <a:gridCol w="788567">
                      <a:extLst>
                        <a:ext uri="{9D8B030D-6E8A-4147-A177-3AD203B41FA5}">
                          <a16:colId xmlns:a16="http://schemas.microsoft.com/office/drawing/2014/main" val="2654345823"/>
                        </a:ext>
                      </a:extLst>
                    </a:gridCol>
                  </a:tblGrid>
                  <a:tr h="76946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US" sz="2200" i="1" smtClean="0">
                                    <a:effectLst/>
                                    <a:latin typeface="Cambria Math" panose="02040503050406030204" pitchFamily="18" charset="0"/>
                                  </a:rPr>
                                  <m:t>𝑃</m:t>
                                </m:r>
                                <m:r>
                                  <a:rPr lang="en-US" sz="2200" i="1" smtClean="0">
                                    <a:effectLst/>
                                    <a:latin typeface="Cambria Math" panose="02040503050406030204" pitchFamily="18" charset="0"/>
                                  </a:rPr>
                                  <m:t>=</m:t>
                                </m:r>
                                <m:nary>
                                  <m:naryPr>
                                    <m:ctrlPr>
                                      <a:rPr lang="pl-PL" sz="2200" i="1">
                                        <a:effectLst/>
                                        <a:latin typeface="Cambria Math" panose="02040503050406030204" pitchFamily="18" charset="0"/>
                                      </a:rPr>
                                    </m:ctrlPr>
                                  </m:naryPr>
                                  <m:sub>
                                    <m:r>
                                      <a:rPr lang="en-US" sz="2200" i="1" smtClean="0">
                                        <a:effectLst/>
                                        <a:latin typeface="Cambria Math" panose="02040503050406030204" pitchFamily="18" charset="0"/>
                                      </a:rPr>
                                      <m:t>0</m:t>
                                    </m:r>
                                  </m:sub>
                                  <m:sup>
                                    <m:r>
                                      <a:rPr lang="en-US" sz="2200" i="1" smtClean="0">
                                        <a:effectLst/>
                                        <a:latin typeface="Cambria Math" panose="02040503050406030204" pitchFamily="18" charset="0"/>
                                      </a:rPr>
                                      <m:t>𝑟</m:t>
                                    </m:r>
                                  </m:sup>
                                  <m:e>
                                    <m:d>
                                      <m:dPr>
                                        <m:ctrlPr>
                                          <a:rPr lang="pl-PL" sz="2200" i="1">
                                            <a:effectLst/>
                                            <a:latin typeface="Cambria Math" panose="02040503050406030204" pitchFamily="18" charset="0"/>
                                          </a:rPr>
                                        </m:ctrlPr>
                                      </m:dPr>
                                      <m:e>
                                        <m:r>
                                          <a:rPr lang="en-US" sz="2200" i="1" smtClean="0">
                                            <a:effectLst/>
                                            <a:latin typeface="Cambria Math" panose="02040503050406030204" pitchFamily="18" charset="0"/>
                                          </a:rPr>
                                          <m:t>𝑝𝑑</m:t>
                                        </m:r>
                                        <m:sSub>
                                          <m:sSubPr>
                                            <m:ctrlPr>
                                              <a:rPr lang="pl-PL" sz="2200" i="1">
                                                <a:effectLst/>
                                                <a:latin typeface="Cambria Math" panose="02040503050406030204" pitchFamily="18" charset="0"/>
                                              </a:rPr>
                                            </m:ctrlPr>
                                          </m:sSubPr>
                                          <m:e>
                                            <m:r>
                                              <a:rPr lang="en-US" sz="2200" i="1" smtClean="0">
                                                <a:effectLst/>
                                                <a:latin typeface="Cambria Math" panose="02040503050406030204" pitchFamily="18" charset="0"/>
                                              </a:rPr>
                                              <m:t>𝑠</m:t>
                                            </m:r>
                                          </m:e>
                                          <m:sub>
                                            <m:r>
                                              <a:rPr lang="en-US" sz="2200" i="1" smtClean="0">
                                                <a:effectLst/>
                                                <a:latin typeface="Cambria Math" panose="02040503050406030204" pitchFamily="18" charset="0"/>
                                              </a:rPr>
                                              <m:t>𝑝</m:t>
                                            </m:r>
                                          </m:sub>
                                        </m:sSub>
                                        <m:func>
                                          <m:funcPr>
                                            <m:ctrlPr>
                                              <a:rPr lang="pl-PL" sz="2200" i="1">
                                                <a:effectLst/>
                                                <a:latin typeface="Cambria Math" panose="02040503050406030204" pitchFamily="18" charset="0"/>
                                              </a:rPr>
                                            </m:ctrlPr>
                                          </m:funcPr>
                                          <m:fName>
                                            <m:r>
                                              <a:rPr lang="en-US" sz="2200" i="1" smtClean="0">
                                                <a:effectLst/>
                                                <a:latin typeface="Cambria Math" panose="02040503050406030204" pitchFamily="18" charset="0"/>
                                              </a:rPr>
                                              <m:t>𝑐𝑜𝑠</m:t>
                                            </m:r>
                                          </m:fName>
                                          <m:e>
                                            <m:acc>
                                              <m:accPr>
                                                <m:chr m:val="̅"/>
                                                <m:ctrlPr>
                                                  <a:rPr lang="pl-PL" sz="2200" i="1">
                                                    <a:effectLst/>
                                                    <a:latin typeface="Cambria Math" panose="02040503050406030204" pitchFamily="18" charset="0"/>
                                                  </a:rPr>
                                                </m:ctrlPr>
                                              </m:accPr>
                                              <m:e>
                                                <m:r>
                                                  <a:rPr lang="en-US" sz="2200" i="1" smtClean="0">
                                                    <a:effectLst/>
                                                    <a:latin typeface="Cambria Math" panose="02040503050406030204" pitchFamily="18" charset="0"/>
                                                  </a:rPr>
                                                  <m:t>𝛼</m:t>
                                                </m:r>
                                              </m:e>
                                            </m:acc>
                                          </m:e>
                                        </m:func>
                                      </m:e>
                                    </m:d>
                                  </m:e>
                                </m:nary>
                                <m:r>
                                  <a:rPr lang="en-US" sz="2200" i="1" smtClean="0">
                                    <a:effectLst/>
                                    <a:latin typeface="Cambria Math" panose="02040503050406030204" pitchFamily="18" charset="0"/>
                                  </a:rPr>
                                  <m:t>⋅2</m:t>
                                </m:r>
                                <m:r>
                                  <a:rPr lang="en-US" sz="2200" i="1" smtClean="0">
                                    <a:effectLst/>
                                    <a:latin typeface="Cambria Math" panose="02040503050406030204" pitchFamily="18" charset="0"/>
                                  </a:rPr>
                                  <m:t>𝜋</m:t>
                                </m:r>
                                <m:acc>
                                  <m:accPr>
                                    <m:chr m:val="̅"/>
                                    <m:ctrlPr>
                                      <a:rPr lang="pl-PL" sz="2200" i="1">
                                        <a:effectLst/>
                                        <a:latin typeface="Cambria Math" panose="02040503050406030204" pitchFamily="18" charset="0"/>
                                      </a:rPr>
                                    </m:ctrlPr>
                                  </m:accPr>
                                  <m:e>
                                    <m:r>
                                      <a:rPr lang="en-US" sz="2200" i="1" smtClean="0">
                                        <a:effectLst/>
                                        <a:latin typeface="Cambria Math" panose="02040503050406030204" pitchFamily="18" charset="0"/>
                                      </a:rPr>
                                      <m:t>𝑟</m:t>
                                    </m:r>
                                  </m:e>
                                </m:acc>
                              </m:oMath>
                            </m:oMathPara>
                          </a14:m>
                          <a:endParaRPr lang="pl-PL" sz="2200" i="1"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35630" marR="135630" marT="0" marB="0" anchor="ctr"/>
                    </a:tc>
                    <a:tc>
                      <a:txBody>
                        <a:bodyPr/>
                        <a:lstStyle/>
                        <a:p>
                          <a:pPr algn="ctr">
                            <a:lnSpc>
                              <a:spcPct val="107000"/>
                            </a:lnSpc>
                            <a:spcAft>
                              <a:spcPts val="0"/>
                            </a:spcAft>
                          </a:pPr>
                          <a:r>
                            <a:rPr lang="pl-PL" sz="2200" i="0" dirty="0">
                              <a:effectLst/>
                              <a:latin typeface="Gill Sans MT" panose="020B0502020104020203" pitchFamily="34" charset="-18"/>
                            </a:rPr>
                            <a:t>(17)</a:t>
                          </a:r>
                          <a:endParaRPr lang="pl-PL" sz="2200" i="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35630" marR="135630" marT="0" marB="0" anchor="ctr"/>
                    </a:tc>
                    <a:extLst>
                      <a:ext uri="{0D108BD9-81ED-4DB2-BD59-A6C34878D82A}">
                        <a16:rowId xmlns:a16="http://schemas.microsoft.com/office/drawing/2014/main" val="2846908894"/>
                      </a:ext>
                    </a:extLst>
                  </a:tr>
                </a:tbl>
              </a:graphicData>
            </a:graphic>
          </p:graphicFrame>
        </mc:Choice>
        <mc:Fallback xmlns="">
          <p:graphicFrame>
            <p:nvGraphicFramePr>
              <p:cNvPr id="6" name="Tabela 5">
                <a:extLst>
                  <a:ext uri="{FF2B5EF4-FFF2-40B4-BE49-F238E27FC236}">
                    <a16:creationId xmlns:a16="http://schemas.microsoft.com/office/drawing/2014/main" id="{662B05DF-21B1-4466-A3D4-706AC4BC69FE}"/>
                  </a:ext>
                </a:extLst>
              </p:cNvPr>
              <p:cNvGraphicFramePr>
                <a:graphicFrameLocks noGrp="1"/>
              </p:cNvGraphicFramePr>
              <p:nvPr>
                <p:extLst>
                  <p:ext uri="{D42A27DB-BD31-4B8C-83A1-F6EECF244321}">
                    <p14:modId xmlns:p14="http://schemas.microsoft.com/office/powerpoint/2010/main" val="226286973"/>
                  </p:ext>
                </p:extLst>
              </p:nvPr>
            </p:nvGraphicFramePr>
            <p:xfrm>
              <a:off x="732639" y="2330995"/>
              <a:ext cx="4711818" cy="777494"/>
            </p:xfrm>
            <a:graphic>
              <a:graphicData uri="http://schemas.openxmlformats.org/drawingml/2006/table">
                <a:tbl>
                  <a:tblPr firstRow="1" firstCol="1" bandRow="1">
                    <a:tableStyleId>{2D5ABB26-0587-4C30-8999-92F81FD0307C}</a:tableStyleId>
                  </a:tblPr>
                  <a:tblGrid>
                    <a:gridCol w="3923251">
                      <a:extLst>
                        <a:ext uri="{9D8B030D-6E8A-4147-A177-3AD203B41FA5}">
                          <a16:colId xmlns:a16="http://schemas.microsoft.com/office/drawing/2014/main" val="2767375758"/>
                        </a:ext>
                      </a:extLst>
                    </a:gridCol>
                    <a:gridCol w="788567">
                      <a:extLst>
                        <a:ext uri="{9D8B030D-6E8A-4147-A177-3AD203B41FA5}">
                          <a16:colId xmlns:a16="http://schemas.microsoft.com/office/drawing/2014/main" val="2654345823"/>
                        </a:ext>
                      </a:extLst>
                    </a:gridCol>
                  </a:tblGrid>
                  <a:tr h="777494">
                    <a:tc>
                      <a:txBody>
                        <a:bodyPr/>
                        <a:lstStyle/>
                        <a:p>
                          <a:endParaRPr lang="pl-PL"/>
                        </a:p>
                      </a:txBody>
                      <a:tcPr marL="135630" marR="135630" marT="0" marB="0" anchor="ctr">
                        <a:blipFill>
                          <a:blip r:embed="rId3"/>
                          <a:stretch>
                            <a:fillRect r="-20186"/>
                          </a:stretch>
                        </a:blipFill>
                      </a:tcPr>
                    </a:tc>
                    <a:tc>
                      <a:txBody>
                        <a:bodyPr/>
                        <a:lstStyle/>
                        <a:p>
                          <a:pPr algn="ctr">
                            <a:lnSpc>
                              <a:spcPct val="107000"/>
                            </a:lnSpc>
                            <a:spcAft>
                              <a:spcPts val="0"/>
                            </a:spcAft>
                          </a:pPr>
                          <a:r>
                            <a:rPr lang="pl-PL" sz="2200" i="0" dirty="0">
                              <a:effectLst/>
                              <a:latin typeface="Gill Sans MT" panose="020B0502020104020203" pitchFamily="34" charset="-18"/>
                            </a:rPr>
                            <a:t>(17)</a:t>
                          </a:r>
                          <a:endParaRPr lang="pl-PL" sz="2200" i="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135630" marR="135630" marT="0" marB="0" anchor="ctr"/>
                    </a:tc>
                    <a:extLst>
                      <a:ext uri="{0D108BD9-81ED-4DB2-BD59-A6C34878D82A}">
                        <a16:rowId xmlns:a16="http://schemas.microsoft.com/office/drawing/2014/main" val="2846908894"/>
                      </a:ext>
                    </a:extLst>
                  </a:tr>
                </a:tbl>
              </a:graphicData>
            </a:graphic>
          </p:graphicFrame>
        </mc:Fallback>
      </mc:AlternateContent>
      <p:sp>
        <p:nvSpPr>
          <p:cNvPr id="7" name="Prostokąt 6">
            <a:extLst>
              <a:ext uri="{FF2B5EF4-FFF2-40B4-BE49-F238E27FC236}">
                <a16:creationId xmlns:a16="http://schemas.microsoft.com/office/drawing/2014/main" id="{22F17F2E-E28F-4668-97F8-5419BA456185}"/>
              </a:ext>
            </a:extLst>
          </p:cNvPr>
          <p:cNvSpPr/>
          <p:nvPr/>
        </p:nvSpPr>
        <p:spPr>
          <a:xfrm>
            <a:off x="623977" y="3379440"/>
            <a:ext cx="5659377" cy="607539"/>
          </a:xfrm>
          <a:prstGeom prst="rect">
            <a:avLst/>
          </a:prstGeom>
        </p:spPr>
        <p:txBody>
          <a:bodyPr wrap="square">
            <a:spAutoFit/>
          </a:bodyPr>
          <a:lstStyle/>
          <a:p>
            <a:pPr algn="just">
              <a:lnSpc>
                <a:spcPct val="107000"/>
              </a:lnSpc>
              <a:spcAft>
                <a:spcPts val="800"/>
              </a:spcAft>
            </a:pPr>
            <a:r>
              <a:rPr lang="pl-PL" sz="1600" dirty="0">
                <a:latin typeface="Gill Sans MT" panose="020B0502020104020203" pitchFamily="34" charset="-18"/>
                <a:ea typeface="Calibri" panose="020F0502020204030204" pitchFamily="34" charset="0"/>
                <a:cs typeface="Calibri" panose="020F0502020204030204" pitchFamily="34" charset="0"/>
              </a:rPr>
              <a:t>W przypadku zbiorników gazu ciśnienie </a:t>
            </a:r>
            <a:r>
              <a:rPr lang="pl-PL" sz="1600" i="1" dirty="0">
                <a:latin typeface="Gill Sans MT" panose="020B0502020104020203" pitchFamily="34" charset="-18"/>
                <a:ea typeface="Calibri" panose="020F0502020204030204" pitchFamily="34" charset="0"/>
                <a:cs typeface="Calibri" panose="020F0502020204030204" pitchFamily="34" charset="0"/>
              </a:rPr>
              <a:t>p</a:t>
            </a:r>
            <a:r>
              <a:rPr lang="pl-PL" sz="1600" dirty="0">
                <a:latin typeface="Gill Sans MT" panose="020B0502020104020203" pitchFamily="34" charset="-18"/>
                <a:ea typeface="Calibri" panose="020F0502020204030204" pitchFamily="34" charset="0"/>
                <a:cs typeface="Calibri" panose="020F0502020204030204" pitchFamily="34" charset="0"/>
              </a:rPr>
              <a:t> jest stałe i wzór (17) przekształca się do postaci:</a:t>
            </a:r>
            <a:endParaRPr lang="pl-PL" sz="1600" dirty="0">
              <a:latin typeface="Gill Sans MT" panose="020B0502020104020203" pitchFamily="34" charset="-18"/>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ela 7">
                <a:extLst>
                  <a:ext uri="{FF2B5EF4-FFF2-40B4-BE49-F238E27FC236}">
                    <a16:creationId xmlns:a16="http://schemas.microsoft.com/office/drawing/2014/main" id="{3E9ABBBD-A354-418C-A47B-F54AC31728AB}"/>
                  </a:ext>
                </a:extLst>
              </p:cNvPr>
              <p:cNvGraphicFramePr>
                <a:graphicFrameLocks noGrp="1"/>
              </p:cNvGraphicFramePr>
              <p:nvPr>
                <p:extLst>
                  <p:ext uri="{D42A27DB-BD31-4B8C-83A1-F6EECF244321}">
                    <p14:modId xmlns:p14="http://schemas.microsoft.com/office/powerpoint/2010/main" val="1034337431"/>
                  </p:ext>
                </p:extLst>
              </p:nvPr>
            </p:nvGraphicFramePr>
            <p:xfrm>
              <a:off x="536117" y="4388518"/>
              <a:ext cx="4908340" cy="777494"/>
            </p:xfrm>
            <a:graphic>
              <a:graphicData uri="http://schemas.openxmlformats.org/drawingml/2006/table">
                <a:tbl>
                  <a:tblPr firstRow="1" firstCol="1" bandRow="1">
                    <a:tableStyleId>{2D5ABB26-0587-4C30-8999-92F81FD0307C}</a:tableStyleId>
                  </a:tblPr>
                  <a:tblGrid>
                    <a:gridCol w="4086883">
                      <a:extLst>
                        <a:ext uri="{9D8B030D-6E8A-4147-A177-3AD203B41FA5}">
                          <a16:colId xmlns:a16="http://schemas.microsoft.com/office/drawing/2014/main" val="2452538175"/>
                        </a:ext>
                      </a:extLst>
                    </a:gridCol>
                    <a:gridCol w="821457">
                      <a:extLst>
                        <a:ext uri="{9D8B030D-6E8A-4147-A177-3AD203B41FA5}">
                          <a16:colId xmlns:a16="http://schemas.microsoft.com/office/drawing/2014/main" val="3779526182"/>
                        </a:ext>
                      </a:extLst>
                    </a:gridCol>
                  </a:tblGrid>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pl-PL" sz="2200">
                                    <a:effectLst/>
                                    <a:latin typeface="Cambria Math" panose="02040503050406030204" pitchFamily="18" charset="0"/>
                                  </a:rPr>
                                  <m:t>𝑃</m:t>
                                </m:r>
                                <m:r>
                                  <a:rPr lang="pl-PL" sz="2200">
                                    <a:effectLst/>
                                    <a:latin typeface="Cambria Math" panose="02040503050406030204" pitchFamily="18" charset="0"/>
                                  </a:rPr>
                                  <m:t>=2</m:t>
                                </m:r>
                                <m:r>
                                  <m:rPr>
                                    <m:sty m:val="p"/>
                                  </m:rPr>
                                  <a:rPr lang="pl-PL" sz="2200">
                                    <a:effectLst/>
                                    <a:latin typeface="Cambria Math" panose="02040503050406030204" pitchFamily="18" charset="0"/>
                                  </a:rPr>
                                  <m:t>π</m:t>
                                </m:r>
                                <m:r>
                                  <a:rPr lang="pl-PL" sz="2200">
                                    <a:effectLst/>
                                    <a:latin typeface="Cambria Math" panose="02040503050406030204" pitchFamily="18" charset="0"/>
                                  </a:rPr>
                                  <m:t>𝑝</m:t>
                                </m:r>
                                <m:nary>
                                  <m:naryPr>
                                    <m:ctrlPr>
                                      <a:rPr lang="pl-PL" sz="2200" i="1">
                                        <a:effectLst/>
                                        <a:latin typeface="Cambria Math" panose="02040503050406030204" pitchFamily="18" charset="0"/>
                                      </a:rPr>
                                    </m:ctrlPr>
                                  </m:naryPr>
                                  <m:sub>
                                    <m:r>
                                      <a:rPr lang="pl-PL" sz="2200">
                                        <a:effectLst/>
                                        <a:latin typeface="Cambria Math" panose="02040503050406030204" pitchFamily="18" charset="0"/>
                                      </a:rPr>
                                      <m:t>0</m:t>
                                    </m:r>
                                  </m:sub>
                                  <m:sup>
                                    <m:r>
                                      <a:rPr lang="pl-PL" sz="2200">
                                        <a:effectLst/>
                                        <a:latin typeface="Cambria Math" panose="02040503050406030204" pitchFamily="18" charset="0"/>
                                      </a:rPr>
                                      <m:t>𝑟</m:t>
                                    </m:r>
                                  </m:sup>
                                  <m:e>
                                    <m:acc>
                                      <m:accPr>
                                        <m:chr m:val="̅"/>
                                        <m:ctrlPr>
                                          <a:rPr lang="pl-PL" sz="2200" i="1">
                                            <a:effectLst/>
                                            <a:latin typeface="Cambria Math" panose="02040503050406030204" pitchFamily="18" charset="0"/>
                                          </a:rPr>
                                        </m:ctrlPr>
                                      </m:accPr>
                                      <m:e>
                                        <m:r>
                                          <a:rPr lang="pl-PL" sz="2200">
                                            <a:effectLst/>
                                            <a:latin typeface="Cambria Math" panose="02040503050406030204" pitchFamily="18" charset="0"/>
                                          </a:rPr>
                                          <m:t>𝑟</m:t>
                                        </m:r>
                                      </m:e>
                                    </m:acc>
                                    <m:r>
                                      <a:rPr lang="pl-PL" sz="2200">
                                        <a:effectLst/>
                                        <a:latin typeface="Cambria Math" panose="02040503050406030204" pitchFamily="18" charset="0"/>
                                      </a:rPr>
                                      <m:t>𝑑</m:t>
                                    </m:r>
                                    <m:acc>
                                      <m:accPr>
                                        <m:chr m:val="̅"/>
                                        <m:ctrlPr>
                                          <a:rPr lang="pl-PL" sz="2200" i="1">
                                            <a:effectLst/>
                                            <a:latin typeface="Cambria Math" panose="02040503050406030204" pitchFamily="18" charset="0"/>
                                          </a:rPr>
                                        </m:ctrlPr>
                                      </m:accPr>
                                      <m:e>
                                        <m:r>
                                          <a:rPr lang="pl-PL" sz="2200">
                                            <a:effectLst/>
                                            <a:latin typeface="Cambria Math" panose="02040503050406030204" pitchFamily="18" charset="0"/>
                                          </a:rPr>
                                          <m:t>𝑟</m:t>
                                        </m:r>
                                      </m:e>
                                    </m:acc>
                                  </m:e>
                                </m:nary>
                                <m:r>
                                  <a:rPr lang="pl-PL" sz="2200">
                                    <a:effectLst/>
                                    <a:latin typeface="Cambria Math" panose="02040503050406030204" pitchFamily="18" charset="0"/>
                                  </a:rPr>
                                  <m:t>=</m:t>
                                </m:r>
                                <m:r>
                                  <a:rPr lang="pl-PL" sz="2200">
                                    <a:effectLst/>
                                    <a:latin typeface="Cambria Math" panose="02040503050406030204" pitchFamily="18" charset="0"/>
                                  </a:rPr>
                                  <m:t>𝑝</m:t>
                                </m:r>
                                <m:r>
                                  <m:rPr>
                                    <m:sty m:val="p"/>
                                  </m:rPr>
                                  <a:rPr lang="pl-PL" sz="2200">
                                    <a:effectLst/>
                                    <a:latin typeface="Cambria Math" panose="02040503050406030204" pitchFamily="18" charset="0"/>
                                  </a:rPr>
                                  <m:t>π</m:t>
                                </m:r>
                                <m:sSup>
                                  <m:sSupPr>
                                    <m:ctrlPr>
                                      <a:rPr lang="pl-PL" sz="2200" i="1">
                                        <a:effectLst/>
                                        <a:latin typeface="Cambria Math" panose="02040503050406030204" pitchFamily="18" charset="0"/>
                                      </a:rPr>
                                    </m:ctrlPr>
                                  </m:sSupPr>
                                  <m:e>
                                    <m:r>
                                      <a:rPr lang="pl-PL" sz="2200">
                                        <a:effectLst/>
                                        <a:latin typeface="Cambria Math" panose="02040503050406030204" pitchFamily="18" charset="0"/>
                                      </a:rPr>
                                      <m:t>𝑟</m:t>
                                    </m:r>
                                  </m:e>
                                  <m:sup>
                                    <m:r>
                                      <a:rPr lang="pl-PL" sz="2200">
                                        <a:effectLst/>
                                        <a:latin typeface="Cambria Math" panose="02040503050406030204" pitchFamily="18" charset="0"/>
                                      </a:rPr>
                                      <m:t>2</m:t>
                                    </m:r>
                                  </m:sup>
                                </m:sSup>
                              </m:oMath>
                            </m:oMathPara>
                          </a14:m>
                          <a:endParaRPr lang="pl-PL" sz="22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l-PL" sz="2200" dirty="0">
                              <a:effectLst/>
                              <a:latin typeface="Gill Sans MT" panose="020B0502020104020203" pitchFamily="34" charset="-18"/>
                            </a:rPr>
                            <a:t>(18)</a:t>
                          </a:r>
                          <a:endParaRPr lang="pl-PL" sz="22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611373"/>
                      </a:ext>
                    </a:extLst>
                  </a:tr>
                </a:tbl>
              </a:graphicData>
            </a:graphic>
          </p:graphicFrame>
        </mc:Choice>
        <mc:Fallback xmlns="">
          <p:graphicFrame>
            <p:nvGraphicFramePr>
              <p:cNvPr id="8" name="Tabela 7">
                <a:extLst>
                  <a:ext uri="{FF2B5EF4-FFF2-40B4-BE49-F238E27FC236}">
                    <a16:creationId xmlns:a16="http://schemas.microsoft.com/office/drawing/2014/main" id="{3E9ABBBD-A354-418C-A47B-F54AC31728AB}"/>
                  </a:ext>
                </a:extLst>
              </p:cNvPr>
              <p:cNvGraphicFramePr>
                <a:graphicFrameLocks noGrp="1"/>
              </p:cNvGraphicFramePr>
              <p:nvPr>
                <p:extLst>
                  <p:ext uri="{D42A27DB-BD31-4B8C-83A1-F6EECF244321}">
                    <p14:modId xmlns:p14="http://schemas.microsoft.com/office/powerpoint/2010/main" val="1034337431"/>
                  </p:ext>
                </p:extLst>
              </p:nvPr>
            </p:nvGraphicFramePr>
            <p:xfrm>
              <a:off x="536117" y="4388518"/>
              <a:ext cx="4908340" cy="771843"/>
            </p:xfrm>
            <a:graphic>
              <a:graphicData uri="http://schemas.openxmlformats.org/drawingml/2006/table">
                <a:tbl>
                  <a:tblPr firstRow="1" firstCol="1" bandRow="1">
                    <a:tableStyleId>{2D5ABB26-0587-4C30-8999-92F81FD0307C}</a:tableStyleId>
                  </a:tblPr>
                  <a:tblGrid>
                    <a:gridCol w="4086883">
                      <a:extLst>
                        <a:ext uri="{9D8B030D-6E8A-4147-A177-3AD203B41FA5}">
                          <a16:colId xmlns:a16="http://schemas.microsoft.com/office/drawing/2014/main" val="2452538175"/>
                        </a:ext>
                      </a:extLst>
                    </a:gridCol>
                    <a:gridCol w="821457">
                      <a:extLst>
                        <a:ext uri="{9D8B030D-6E8A-4147-A177-3AD203B41FA5}">
                          <a16:colId xmlns:a16="http://schemas.microsoft.com/office/drawing/2014/main" val="3779526182"/>
                        </a:ext>
                      </a:extLst>
                    </a:gridCol>
                  </a:tblGrid>
                  <a:tr h="771843">
                    <a:tc>
                      <a:txBody>
                        <a:bodyPr/>
                        <a:lstStyle/>
                        <a:p>
                          <a:endParaRPr lang="pl-PL"/>
                        </a:p>
                      </a:txBody>
                      <a:tcPr marL="68580" marR="68580" marT="0" marB="0" anchor="ctr">
                        <a:blipFill>
                          <a:blip r:embed="rId4"/>
                          <a:stretch>
                            <a:fillRect r="-20089"/>
                          </a:stretch>
                        </a:blipFill>
                      </a:tcPr>
                    </a:tc>
                    <a:tc>
                      <a:txBody>
                        <a:bodyPr/>
                        <a:lstStyle/>
                        <a:p>
                          <a:pPr algn="ctr">
                            <a:lnSpc>
                              <a:spcPct val="107000"/>
                            </a:lnSpc>
                            <a:spcAft>
                              <a:spcPts val="0"/>
                            </a:spcAft>
                          </a:pPr>
                          <a:r>
                            <a:rPr lang="pl-PL" sz="2200" dirty="0">
                              <a:effectLst/>
                              <a:latin typeface="Gill Sans MT" panose="020B0502020104020203" pitchFamily="34" charset="-18"/>
                            </a:rPr>
                            <a:t>(18)</a:t>
                          </a:r>
                          <a:endParaRPr lang="pl-PL" sz="2200" dirty="0">
                            <a:effectLst/>
                            <a:latin typeface="Gill Sans MT" panose="020B0502020104020203" pitchFamily="34" charset="-18"/>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611373"/>
                      </a:ext>
                    </a:extLst>
                  </a:tr>
                </a:tbl>
              </a:graphicData>
            </a:graphic>
          </p:graphicFrame>
        </mc:Fallback>
      </mc:AlternateContent>
      <p:sp>
        <p:nvSpPr>
          <p:cNvPr id="9" name="Prostokąt 8">
            <a:extLst>
              <a:ext uri="{FF2B5EF4-FFF2-40B4-BE49-F238E27FC236}">
                <a16:creationId xmlns:a16="http://schemas.microsoft.com/office/drawing/2014/main" id="{BD642609-5F51-4270-8F19-045CA5068625}"/>
              </a:ext>
            </a:extLst>
          </p:cNvPr>
          <p:cNvSpPr/>
          <p:nvPr/>
        </p:nvSpPr>
        <p:spPr>
          <a:xfrm>
            <a:off x="6719977" y="5763237"/>
            <a:ext cx="4852226" cy="312650"/>
          </a:xfrm>
          <a:prstGeom prst="rect">
            <a:avLst/>
          </a:prstGeom>
        </p:spPr>
        <p:txBody>
          <a:bodyPr wrap="none">
            <a:spAutoFit/>
          </a:bodyPr>
          <a:lstStyle/>
          <a:p>
            <a:pPr>
              <a:lnSpc>
                <a:spcPct val="107000"/>
              </a:lnSpc>
              <a:spcAft>
                <a:spcPts val="800"/>
              </a:spcAft>
            </a:pPr>
            <a:r>
              <a:rPr lang="pl-PL" sz="1400" dirty="0">
                <a:latin typeface="Gill Sans MT" panose="020B0502020104020203" pitchFamily="34" charset="-18"/>
                <a:ea typeface="Calibri" panose="020F0502020204030204" pitchFamily="34" charset="0"/>
                <a:cs typeface="Calibri" panose="020F0502020204030204" pitchFamily="34" charset="0"/>
              </a:rPr>
              <a:t>Rys. 9. Schemat do wyznaczenia wypadkowej siły od ciśnienia.   </a:t>
            </a:r>
            <a:endParaRPr lang="pl-PL" sz="1400" dirty="0">
              <a:latin typeface="Gill Sans MT" panose="020B0502020104020203" pitchFamily="34"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41006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16793</TotalTime>
  <Words>1747</Words>
  <Application>Microsoft Office PowerPoint</Application>
  <PresentationFormat>Panoramiczny</PresentationFormat>
  <Paragraphs>128</Paragraphs>
  <Slides>19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Arial</vt:lpstr>
      <vt:lpstr>Calibri</vt:lpstr>
      <vt:lpstr>Calibri Light</vt:lpstr>
      <vt:lpstr>Cambria Math</vt:lpstr>
      <vt:lpstr>Gill Sans MT</vt:lpstr>
      <vt:lpstr>Wingdings</vt:lpstr>
      <vt:lpstr>Motyw pakietu Office</vt:lpstr>
      <vt:lpstr>3. Teoria błonowa</vt:lpstr>
      <vt:lpstr>Wstęp</vt:lpstr>
      <vt:lpstr>Geometria powłoki osiowosymetrycznej</vt:lpstr>
      <vt:lpstr>Geometria powłoki osiowosymetrycznej</vt:lpstr>
      <vt:lpstr>Naprężenia</vt:lpstr>
      <vt:lpstr>Naprężenia</vt:lpstr>
      <vt:lpstr>Naprężenia</vt:lpstr>
      <vt:lpstr>Naprężenia</vt:lpstr>
      <vt:lpstr>Naprężenia</vt:lpstr>
      <vt:lpstr>Naprężenia</vt:lpstr>
      <vt:lpstr>Naprężenia</vt:lpstr>
      <vt:lpstr>Naprężenia</vt:lpstr>
      <vt:lpstr>Naprężenia</vt:lpstr>
      <vt:lpstr>Naprężenia</vt:lpstr>
      <vt:lpstr>Naprężenia</vt:lpstr>
      <vt:lpstr>Pytania sprawdzające</vt:lpstr>
      <vt:lpstr>Zadanie</vt:lpstr>
      <vt:lpstr>Pytania sprawdzające - odpowiedzi</vt:lpstr>
      <vt:lpstr>Pytania sprawdzające - odpowiedzi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Maks Sienkiewicz</cp:lastModifiedBy>
  <cp:revision>414</cp:revision>
  <dcterms:created xsi:type="dcterms:W3CDTF">2018-07-10T19:26:17Z</dcterms:created>
  <dcterms:modified xsi:type="dcterms:W3CDTF">2020-05-22T00:54:24Z</dcterms:modified>
</cp:coreProperties>
</file>